
<file path=[Content_Types].xml><?xml version="1.0" encoding="utf-8"?>
<Types xmlns="http://schemas.openxmlformats.org/package/2006/content-types">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4"/>
  </p:notesMasterIdLst>
  <p:handoutMasterIdLst>
    <p:handoutMasterId r:id="rId5"/>
  </p:handoutMasterIdLst>
  <p:sldIdLst>
    <p:sldId id="345" r:id="rId3"/>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36">
          <p15:clr>
            <a:srgbClr val="A4A3A4"/>
          </p15:clr>
        </p15:guide>
        <p15:guide id="2" orient="horz" pos="709">
          <p15:clr>
            <a:srgbClr val="A4A3A4"/>
          </p15:clr>
        </p15:guide>
        <p15:guide id="3" orient="horz" pos="149">
          <p15:clr>
            <a:srgbClr val="A4A3A4"/>
          </p15:clr>
        </p15:guide>
        <p15:guide id="4" orient="horz" pos="845">
          <p15:clr>
            <a:srgbClr val="A4A3A4"/>
          </p15:clr>
        </p15:guide>
        <p15:guide id="5" orient="horz" pos="971">
          <p15:clr>
            <a:srgbClr val="A4A3A4"/>
          </p15:clr>
        </p15:guide>
        <p15:guide id="6" orient="horz" pos="281">
          <p15:clr>
            <a:srgbClr val="A4A3A4"/>
          </p15:clr>
        </p15:guide>
        <p15:guide id="7" orient="horz" pos="719">
          <p15:clr>
            <a:srgbClr val="A4A3A4"/>
          </p15:clr>
        </p15:guide>
        <p15:guide id="8" pos="574">
          <p15:clr>
            <a:srgbClr val="A4A3A4"/>
          </p15:clr>
        </p15:guide>
        <p15:guide id="9" pos="5466">
          <p15:clr>
            <a:srgbClr val="A4A3A4"/>
          </p15:clr>
        </p15:guide>
        <p15:guide id="10" pos="2925">
          <p15:clr>
            <a:srgbClr val="A4A3A4"/>
          </p15:clr>
        </p15:guide>
        <p15:guide id="11" pos="1338">
          <p15:clr>
            <a:srgbClr val="A4A3A4"/>
          </p15:clr>
        </p15:guide>
        <p15:guide id="12" pos="5193">
          <p15:clr>
            <a:srgbClr val="A4A3A4"/>
          </p15:clr>
        </p15:guide>
        <p15:guide id="13" pos="414">
          <p15:clr>
            <a:srgbClr val="A4A3A4"/>
          </p15:clr>
        </p15:guide>
      </p15:sldGuideLst>
    </p:ext>
    <p:ext uri="{2D200454-40CA-4A62-9FC3-DE9A4176ACB9}">
      <p15:notesGuideLst xmlns:p15="http://schemas.microsoft.com/office/powerpoint/2012/main">
        <p15:guide id="1" orient="horz" pos="3110">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a:srgbClr val="CCE9DB"/>
    <a:srgbClr val="99CDB7"/>
    <a:srgbClr val="66B492"/>
    <a:srgbClr val="339B6E"/>
    <a:srgbClr val="DFD1DE"/>
    <a:srgbClr val="C0A2BD"/>
    <a:srgbClr val="A0749B"/>
    <a:srgbClr val="81457A"/>
    <a:srgbClr val="CCD7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5994" autoAdjust="0"/>
  </p:normalViewPr>
  <p:slideViewPr>
    <p:cSldViewPr showGuides="1">
      <p:cViewPr>
        <p:scale>
          <a:sx n="120" d="100"/>
          <a:sy n="120" d="100"/>
        </p:scale>
        <p:origin x="-1808" y="56"/>
      </p:cViewPr>
      <p:guideLst>
        <p:guide orient="horz" pos="3936"/>
        <p:guide orient="horz" pos="709"/>
        <p:guide orient="horz" pos="149"/>
        <p:guide orient="horz" pos="845"/>
        <p:guide orient="horz" pos="971"/>
        <p:guide orient="horz" pos="281"/>
        <p:guide orient="horz" pos="719"/>
        <p:guide pos="574"/>
        <p:guide pos="5466"/>
        <p:guide pos="2925"/>
        <p:guide pos="1338"/>
        <p:guide pos="5193"/>
        <p:guide pos="414"/>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62" d="100"/>
          <a:sy n="62" d="100"/>
        </p:scale>
        <p:origin x="-2850" y="-78"/>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4" y="0"/>
            <a:ext cx="2945659" cy="493713"/>
          </a:xfrm>
          <a:prstGeom prst="rect">
            <a:avLst/>
          </a:prstGeom>
        </p:spPr>
        <p:txBody>
          <a:bodyPr vert="horz" lIns="91440" tIns="45720" rIns="91440" bIns="45720" rtlCol="0"/>
          <a:lstStyle>
            <a:lvl1pPr algn="r">
              <a:defRPr sz="1200"/>
            </a:lvl1pPr>
          </a:lstStyle>
          <a:p>
            <a:fld id="{78688C09-A274-4C07-9395-CBE67C0DE912}" type="datetimeFigureOut">
              <a:rPr lang="en-US" smtClean="0"/>
              <a:pPr/>
              <a:t>5/28/2020</a:t>
            </a:fld>
            <a:endParaRPr lang="en-GB"/>
          </a:p>
        </p:txBody>
      </p:sp>
      <p:sp>
        <p:nvSpPr>
          <p:cNvPr id="4" name="Footer Placeholder 3"/>
          <p:cNvSpPr>
            <a:spLocks noGrp="1"/>
          </p:cNvSpPr>
          <p:nvPr>
            <p:ph type="ftr" sz="quarter" idx="2"/>
          </p:nvPr>
        </p:nvSpPr>
        <p:spPr>
          <a:xfrm>
            <a:off x="1" y="9378823"/>
            <a:ext cx="2945659" cy="49371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4" y="9378823"/>
            <a:ext cx="2945659" cy="493713"/>
          </a:xfrm>
          <a:prstGeom prst="rect">
            <a:avLst/>
          </a:prstGeom>
        </p:spPr>
        <p:txBody>
          <a:bodyPr vert="horz" lIns="91440" tIns="45720" rIns="91440" bIns="45720" rtlCol="0" anchor="b"/>
          <a:lstStyle>
            <a:lvl1pPr algn="r">
              <a:defRPr sz="1200"/>
            </a:lvl1pPr>
          </a:lstStyle>
          <a:p>
            <a:fld id="{18B005D9-1AAC-4E6D-B9B3-BB8CB4FD9D30}" type="slidenum">
              <a:rPr lang="en-GB" smtClean="0"/>
              <a:pPr/>
              <a:t>‹#›</a:t>
            </a:fld>
            <a:endParaRPr lang="en-GB"/>
          </a:p>
        </p:txBody>
      </p:sp>
    </p:spTree>
    <p:extLst>
      <p:ext uri="{BB962C8B-B14F-4D97-AF65-F5344CB8AC3E}">
        <p14:creationId xmlns:p14="http://schemas.microsoft.com/office/powerpoint/2010/main" val="12043456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37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3713"/>
          </a:xfrm>
          <a:prstGeom prst="rect">
            <a:avLst/>
          </a:prstGeom>
        </p:spPr>
        <p:txBody>
          <a:bodyPr vert="horz" lIns="91440" tIns="45720" rIns="91440" bIns="45720" rtlCol="0"/>
          <a:lstStyle>
            <a:lvl1pPr algn="r">
              <a:defRPr sz="1200"/>
            </a:lvl1pPr>
          </a:lstStyle>
          <a:p>
            <a:fld id="{E8910CE4-810D-4C84-B7AD-48C304FEA169}" type="datetimeFigureOut">
              <a:rPr lang="en-US" smtClean="0"/>
              <a:pPr/>
              <a:t>5/28/2020</a:t>
            </a:fld>
            <a:endParaRPr lang="en-GB"/>
          </a:p>
        </p:txBody>
      </p:sp>
      <p:sp>
        <p:nvSpPr>
          <p:cNvPr id="4" name="Slide Image Placeholder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90269"/>
            <a:ext cx="5438140" cy="44434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378823"/>
            <a:ext cx="2945659" cy="49371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8823"/>
            <a:ext cx="2945659" cy="493713"/>
          </a:xfrm>
          <a:prstGeom prst="rect">
            <a:avLst/>
          </a:prstGeom>
        </p:spPr>
        <p:txBody>
          <a:bodyPr vert="horz" lIns="91440" tIns="45720" rIns="91440" bIns="45720" rtlCol="0" anchor="b"/>
          <a:lstStyle>
            <a:lvl1pPr algn="r">
              <a:defRPr sz="1200"/>
            </a:lvl1pPr>
          </a:lstStyle>
          <a:p>
            <a:fld id="{DE799493-6412-4470-9830-D005B358D66E}" type="slidenum">
              <a:rPr lang="en-GB" smtClean="0"/>
              <a:pPr/>
              <a:t>‹#›</a:t>
            </a:fld>
            <a:endParaRPr lang="en-GB"/>
          </a:p>
        </p:txBody>
      </p:sp>
    </p:spTree>
    <p:extLst>
      <p:ext uri="{BB962C8B-B14F-4D97-AF65-F5344CB8AC3E}">
        <p14:creationId xmlns:p14="http://schemas.microsoft.com/office/powerpoint/2010/main" val="749517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E799493-6412-4470-9830-D005B358D66E}" type="slidenum">
              <a:rPr lang="en-GB" smtClean="0"/>
              <a:pPr/>
              <a:t>1</a:t>
            </a:fld>
            <a:endParaRPr lang="en-GB"/>
          </a:p>
        </p:txBody>
      </p:sp>
    </p:spTree>
    <p:extLst>
      <p:ext uri="{BB962C8B-B14F-4D97-AF65-F5344CB8AC3E}">
        <p14:creationId xmlns:p14="http://schemas.microsoft.com/office/powerpoint/2010/main" val="35987789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15" name="Group 14"/>
          <p:cNvGrpSpPr/>
          <p:nvPr userDrawn="1"/>
        </p:nvGrpSpPr>
        <p:grpSpPr>
          <a:xfrm>
            <a:off x="468313" y="226142"/>
            <a:ext cx="8142959" cy="6167226"/>
            <a:chOff x="468313" y="226142"/>
            <a:chExt cx="8142959" cy="6167226"/>
          </a:xfrm>
        </p:grpSpPr>
        <p:sp>
          <p:nvSpPr>
            <p:cNvPr id="16" name="Rectangle 4"/>
            <p:cNvSpPr>
              <a:spLocks noChangeArrowheads="1"/>
            </p:cNvSpPr>
            <p:nvPr/>
          </p:nvSpPr>
          <p:spPr bwMode="auto">
            <a:xfrm flipH="1">
              <a:off x="468313" y="1307018"/>
              <a:ext cx="7020000" cy="5086350"/>
            </a:xfrm>
            <a:prstGeom prst="rect">
              <a:avLst/>
            </a:prstGeom>
            <a:solidFill>
              <a:schemeClr val="accent1">
                <a:lumMod val="40000"/>
                <a:lumOff val="60000"/>
              </a:schemeClr>
            </a:solidFill>
            <a:ln w="9525">
              <a:noFill/>
              <a:miter lim="800000"/>
              <a:headEnd/>
              <a:tailEnd/>
            </a:ln>
            <a:effectLst/>
          </p:spPr>
          <p:txBody>
            <a:bodyPr wrap="none" anchor="ctr"/>
            <a:lstStyle/>
            <a:p>
              <a:r>
                <a:rPr lang="en-GB"/>
                <a:t> </a:t>
              </a:r>
              <a:endParaRPr lang="en-GB" dirty="0"/>
            </a:p>
          </p:txBody>
        </p:sp>
        <p:sp>
          <p:nvSpPr>
            <p:cNvPr id="17" name="Rectangle 4"/>
            <p:cNvSpPr>
              <a:spLocks noChangeArrowheads="1"/>
            </p:cNvSpPr>
            <p:nvPr/>
          </p:nvSpPr>
          <p:spPr bwMode="auto">
            <a:xfrm flipH="1">
              <a:off x="1548072" y="226142"/>
              <a:ext cx="7063200" cy="5040000"/>
            </a:xfrm>
            <a:prstGeom prst="rect">
              <a:avLst/>
            </a:prstGeom>
            <a:solidFill>
              <a:schemeClr val="accent1">
                <a:lumMod val="60000"/>
                <a:lumOff val="40000"/>
              </a:schemeClr>
            </a:solidFill>
            <a:ln w="9525">
              <a:noFill/>
              <a:miter lim="800000"/>
              <a:headEnd/>
              <a:tailEnd/>
            </a:ln>
            <a:effectLst/>
          </p:spPr>
          <p:txBody>
            <a:bodyPr wrap="none" anchor="ctr"/>
            <a:lstStyle/>
            <a:p>
              <a:endParaRPr lang="en-GB"/>
            </a:p>
          </p:txBody>
        </p:sp>
        <p:sp>
          <p:nvSpPr>
            <p:cNvPr id="23" name="Rectangle 4"/>
            <p:cNvSpPr>
              <a:spLocks noChangeArrowheads="1"/>
            </p:cNvSpPr>
            <p:nvPr/>
          </p:nvSpPr>
          <p:spPr bwMode="auto">
            <a:xfrm flipH="1">
              <a:off x="1548072" y="1307018"/>
              <a:ext cx="5942197" cy="3960000"/>
            </a:xfrm>
            <a:prstGeom prst="rect">
              <a:avLst/>
            </a:prstGeom>
            <a:solidFill>
              <a:schemeClr val="accent1"/>
            </a:solidFill>
            <a:ln w="9525">
              <a:noFill/>
              <a:miter lim="800000"/>
              <a:headEnd/>
              <a:tailEnd/>
            </a:ln>
            <a:effectLst/>
          </p:spPr>
          <p:txBody>
            <a:bodyPr wrap="none" anchor="ctr"/>
            <a:lstStyle/>
            <a:p>
              <a:endParaRPr lang="en-GB"/>
            </a:p>
          </p:txBody>
        </p:sp>
      </p:grpSp>
      <p:sp>
        <p:nvSpPr>
          <p:cNvPr id="28" name="Rectangle 2"/>
          <p:cNvSpPr>
            <a:spLocks noGrp="1" noChangeArrowheads="1"/>
          </p:cNvSpPr>
          <p:nvPr userDrawn="1">
            <p:ph type="ctrTitle"/>
          </p:nvPr>
        </p:nvSpPr>
        <p:spPr>
          <a:xfrm>
            <a:off x="1697782" y="1400847"/>
            <a:ext cx="5670000" cy="1206000"/>
          </a:xfrm>
          <a:prstGeom prst="rect">
            <a:avLst/>
          </a:prstGeom>
          <a:noFill/>
        </p:spPr>
        <p:txBody>
          <a:bodyPr lIns="0" tIns="0" rIns="0"/>
          <a:lstStyle>
            <a:lvl1pPr>
              <a:defRPr kern="1200" cap="none" spc="0" baseline="0">
                <a:solidFill>
                  <a:schemeClr val="accent2"/>
                </a:solidFill>
                <a:latin typeface="+mj-lt"/>
                <a:cs typeface="Arial" pitchFamily="34" charset="0"/>
              </a:defRPr>
            </a:lvl1pPr>
          </a:lstStyle>
          <a:p>
            <a:r>
              <a:rPr lang="en-US"/>
              <a:t>Click to edit Master title style</a:t>
            </a:r>
            <a:endParaRPr lang="en-GB" dirty="0"/>
          </a:p>
        </p:txBody>
      </p:sp>
      <p:sp>
        <p:nvSpPr>
          <p:cNvPr id="29" name="Rectangle 3"/>
          <p:cNvSpPr>
            <a:spLocks noGrp="1" noChangeArrowheads="1"/>
          </p:cNvSpPr>
          <p:nvPr userDrawn="1">
            <p:ph type="subTitle" idx="1"/>
          </p:nvPr>
        </p:nvSpPr>
        <p:spPr>
          <a:xfrm>
            <a:off x="1697782" y="2851342"/>
            <a:ext cx="2700000" cy="1620000"/>
          </a:xfrm>
          <a:prstGeom prst="rect">
            <a:avLst/>
          </a:prstGeom>
        </p:spPr>
        <p:txBody>
          <a:bodyPr/>
          <a:lstStyle>
            <a:lvl1pPr marL="0" indent="0">
              <a:spcBef>
                <a:spcPct val="0"/>
              </a:spcBef>
              <a:buFont typeface="Wingdings" pitchFamily="2" charset="2"/>
              <a:buNone/>
              <a:defRPr sz="1600" baseline="0">
                <a:solidFill>
                  <a:schemeClr val="tx1"/>
                </a:solidFill>
                <a:latin typeface="+mn-lt"/>
                <a:cs typeface="Arial" pitchFamily="34" charset="0"/>
              </a:defRPr>
            </a:lvl1pPr>
          </a:lstStyle>
          <a:p>
            <a:r>
              <a:rPr lang="en-US"/>
              <a:t>Click to edit Master subtitle style</a:t>
            </a:r>
            <a:endParaRPr lang="en-GB" dirty="0"/>
          </a:p>
        </p:txBody>
      </p:sp>
      <p:sp>
        <p:nvSpPr>
          <p:cNvPr id="32" name="Text Placeholder 31"/>
          <p:cNvSpPr>
            <a:spLocks noGrp="1"/>
          </p:cNvSpPr>
          <p:nvPr userDrawn="1">
            <p:ph type="body" sz="quarter" idx="10" hasCustomPrompt="1"/>
          </p:nvPr>
        </p:nvSpPr>
        <p:spPr>
          <a:xfrm>
            <a:off x="1697782" y="5357825"/>
            <a:ext cx="5760000" cy="216000"/>
          </a:xfrm>
          <a:prstGeom prst="rect">
            <a:avLst/>
          </a:prstGeom>
        </p:spPr>
        <p:txBody>
          <a:bodyPr anchor="ctr" anchorCtr="0"/>
          <a:lstStyle>
            <a:lvl1pPr>
              <a:buNone/>
              <a:defRPr sz="1200">
                <a:latin typeface="+mn-lt"/>
              </a:defRPr>
            </a:lvl1pPr>
          </a:lstStyle>
          <a:p>
            <a:pPr lvl="0"/>
            <a:r>
              <a:rPr lang="en-US" dirty="0"/>
              <a:t>Click to insert Author’s Name</a:t>
            </a:r>
            <a:endParaRPr lang="en-GB" dirty="0"/>
          </a:p>
        </p:txBody>
      </p:sp>
      <p:sp>
        <p:nvSpPr>
          <p:cNvPr id="33" name="Text Placeholder 31"/>
          <p:cNvSpPr>
            <a:spLocks noGrp="1"/>
          </p:cNvSpPr>
          <p:nvPr userDrawn="1">
            <p:ph type="body" sz="quarter" idx="11" hasCustomPrompt="1"/>
          </p:nvPr>
        </p:nvSpPr>
        <p:spPr>
          <a:xfrm>
            <a:off x="1697782" y="5627539"/>
            <a:ext cx="5760000" cy="216000"/>
          </a:xfrm>
          <a:prstGeom prst="rect">
            <a:avLst/>
          </a:prstGeom>
        </p:spPr>
        <p:txBody>
          <a:bodyPr anchor="ctr" anchorCtr="0"/>
          <a:lstStyle>
            <a:lvl1pPr>
              <a:buNone/>
              <a:defRPr sz="1200">
                <a:latin typeface="+mn-lt"/>
              </a:defRPr>
            </a:lvl1pPr>
          </a:lstStyle>
          <a:p>
            <a:pPr lvl="0"/>
            <a:r>
              <a:rPr lang="en-US" dirty="0"/>
              <a:t>Click to insert Role in Organization</a:t>
            </a:r>
            <a:endParaRPr lang="en-GB" dirty="0"/>
          </a:p>
        </p:txBody>
      </p:sp>
      <p:sp>
        <p:nvSpPr>
          <p:cNvPr id="27" name="Rectangle 6" descr="Rectangle 6"/>
          <p:cNvSpPr txBox="1">
            <a:spLocks noChangeArrowheads="1"/>
          </p:cNvSpPr>
          <p:nvPr userDrawn="1"/>
        </p:nvSpPr>
        <p:spPr bwMode="auto">
          <a:xfrm>
            <a:off x="8377293" y="6470360"/>
            <a:ext cx="266673" cy="169277"/>
          </a:xfrm>
          <a:prstGeom prst="rect">
            <a:avLst/>
          </a:prstGeom>
          <a:noFill/>
          <a:ln w="9525">
            <a:noFill/>
            <a:miter lim="800000"/>
            <a:headEnd/>
            <a:tailEnd/>
          </a:ln>
          <a:effectLst/>
        </p:spPr>
        <p:txBody>
          <a:bodyPr vert="horz" wrap="none" lIns="0" tIns="0" rIns="0" bIns="45720" numCol="1" anchor="t" anchorCtr="0" compatLnSpc="1">
            <a:prstTxWarp prst="textNoShape">
              <a:avLst/>
            </a:prstTxWarp>
          </a:bodyPr>
          <a:lstStyle>
            <a:lvl1pPr algn="r">
              <a:defRPr sz="800">
                <a:solidFill>
                  <a:schemeClr val="tx1"/>
                </a:solidFill>
                <a:latin typeface="+mn-lt"/>
                <a:cs typeface="Arial" pitchFamily="34" charset="0"/>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9C092D77-BF14-44D1-8E50-4F1EFB4AC40D}" type="slidenum">
              <a:rPr kumimoji="0" lang="en-GB" sz="800" b="0" i="0" u="none" strike="noStrike" kern="1200" cap="none" spc="0" normalizeH="0" baseline="0" noProof="0" smtClean="0">
                <a:ln>
                  <a:noFill/>
                </a:ln>
                <a:solidFill>
                  <a:schemeClr val="tx1"/>
                </a:solidFill>
                <a:effectLst/>
                <a:uLnTx/>
                <a:uFillTx/>
                <a:latin typeface="+mn-lt"/>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GB" sz="800" b="0" i="0" u="none" strike="noStrike" kern="1200" cap="none" spc="0" normalizeH="0" baseline="0" noProof="0" dirty="0">
              <a:ln>
                <a:noFill/>
              </a:ln>
              <a:solidFill>
                <a:schemeClr val="tx1"/>
              </a:solidFill>
              <a:effectLst/>
              <a:uLnTx/>
              <a:uFillTx/>
              <a:latin typeface="+mn-lt"/>
              <a:ea typeface="+mn-ea"/>
              <a:cs typeface="Arial" pitchFamily="34" charset="0"/>
            </a:endParaRPr>
          </a:p>
        </p:txBody>
      </p:sp>
      <p:sp>
        <p:nvSpPr>
          <p:cNvPr id="34" name="Rectangle 33"/>
          <p:cNvSpPr/>
          <p:nvPr userDrawn="1"/>
        </p:nvSpPr>
        <p:spPr>
          <a:xfrm>
            <a:off x="1699199" y="4650004"/>
            <a:ext cx="2700000" cy="5413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GB" sz="1050" dirty="0">
                <a:solidFill>
                  <a:schemeClr val="tx1"/>
                </a:solidFill>
              </a:rPr>
              <a:t>Use this area for sub-brand logo, business or initiative. (Maximum height &amp; width set as shown)</a:t>
            </a:r>
          </a:p>
        </p:txBody>
      </p:sp>
      <p:sp>
        <p:nvSpPr>
          <p:cNvPr id="35" name="Rectangle 34"/>
          <p:cNvSpPr/>
          <p:nvPr userDrawn="1"/>
        </p:nvSpPr>
        <p:spPr>
          <a:xfrm>
            <a:off x="4518890" y="2851342"/>
            <a:ext cx="2880000" cy="2340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GB" sz="1050" dirty="0">
                <a:solidFill>
                  <a:schemeClr val="tx1"/>
                </a:solidFill>
              </a:rPr>
              <a:t>Use this area for cover image</a:t>
            </a:r>
            <a:br>
              <a:rPr lang="en-GB" sz="1050" dirty="0">
                <a:solidFill>
                  <a:schemeClr val="tx1"/>
                </a:solidFill>
              </a:rPr>
            </a:br>
            <a:r>
              <a:rPr lang="en-GB" sz="1050" dirty="0">
                <a:solidFill>
                  <a:schemeClr val="tx1"/>
                </a:solidFill>
              </a:rPr>
              <a:t>(Maximum height 6.5cm</a:t>
            </a:r>
            <a:r>
              <a:rPr lang="en-GB" sz="1050" baseline="0" dirty="0">
                <a:solidFill>
                  <a:schemeClr val="tx1"/>
                </a:solidFill>
              </a:rPr>
              <a:t> &amp;</a:t>
            </a:r>
            <a:r>
              <a:rPr lang="en-GB" sz="1050" dirty="0">
                <a:solidFill>
                  <a:schemeClr val="tx1"/>
                </a:solidFill>
              </a:rPr>
              <a:t> width 8cm)</a:t>
            </a:r>
          </a:p>
        </p:txBody>
      </p:sp>
      <p:pic>
        <p:nvPicPr>
          <p:cNvPr id="1026" name="Picture 2" descr="D:\bsp_logo_keyline_cmyk.gif"/>
          <p:cNvPicPr>
            <a:picLocks noChangeAspect="1" noChangeArrowheads="1"/>
          </p:cNvPicPr>
          <p:nvPr userDrawn="1"/>
        </p:nvPicPr>
        <p:blipFill>
          <a:blip r:embed="rId2" cstate="screen"/>
          <a:srcRect/>
          <a:stretch>
            <a:fillRect/>
          </a:stretch>
        </p:blipFill>
        <p:spPr bwMode="auto">
          <a:xfrm>
            <a:off x="359040" y="476672"/>
            <a:ext cx="1296144" cy="556045"/>
          </a:xfrm>
          <a:prstGeom prst="rect">
            <a:avLst/>
          </a:prstGeom>
          <a:noFill/>
        </p:spPr>
      </p:pic>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grpSp>
        <p:nvGrpSpPr>
          <p:cNvPr id="8" name="Group 7"/>
          <p:cNvGrpSpPr/>
          <p:nvPr userDrawn="1"/>
        </p:nvGrpSpPr>
        <p:grpSpPr>
          <a:xfrm>
            <a:off x="900000" y="648000"/>
            <a:ext cx="7380000" cy="5633999"/>
            <a:chOff x="900000" y="648000"/>
            <a:chExt cx="7380000" cy="5633999"/>
          </a:xfrm>
        </p:grpSpPr>
        <p:sp>
          <p:nvSpPr>
            <p:cNvPr id="10" name="Rectangle 4"/>
            <p:cNvSpPr>
              <a:spLocks noChangeArrowheads="1"/>
            </p:cNvSpPr>
            <p:nvPr userDrawn="1"/>
          </p:nvSpPr>
          <p:spPr bwMode="auto">
            <a:xfrm flipH="1">
              <a:off x="900000" y="1367999"/>
              <a:ext cx="6661152" cy="4914000"/>
            </a:xfrm>
            <a:prstGeom prst="rect">
              <a:avLst/>
            </a:prstGeom>
            <a:solidFill>
              <a:srgbClr val="FCEC8B"/>
            </a:solidFill>
            <a:ln w="9525">
              <a:noFill/>
              <a:miter lim="800000"/>
              <a:headEnd/>
              <a:tailEnd/>
            </a:ln>
            <a:effectLst/>
          </p:spPr>
          <p:txBody>
            <a:bodyPr wrap="none" anchor="ctr"/>
            <a:lstStyle/>
            <a:p>
              <a:endParaRPr lang="en-MY"/>
            </a:p>
          </p:txBody>
        </p:sp>
        <p:sp>
          <p:nvSpPr>
            <p:cNvPr id="11" name="Rectangle 4"/>
            <p:cNvSpPr>
              <a:spLocks noChangeArrowheads="1"/>
            </p:cNvSpPr>
            <p:nvPr userDrawn="1"/>
          </p:nvSpPr>
          <p:spPr bwMode="auto">
            <a:xfrm flipH="1">
              <a:off x="1620000" y="648000"/>
              <a:ext cx="6660000" cy="4914000"/>
            </a:xfrm>
            <a:prstGeom prst="rect">
              <a:avLst/>
            </a:prstGeom>
            <a:solidFill>
              <a:srgbClr val="FAE374"/>
            </a:solidFill>
            <a:ln w="9525">
              <a:noFill/>
              <a:miter lim="800000"/>
              <a:headEnd/>
              <a:tailEnd/>
            </a:ln>
            <a:effectLst/>
          </p:spPr>
          <p:txBody>
            <a:bodyPr wrap="none" anchor="ctr"/>
            <a:lstStyle/>
            <a:p>
              <a:endParaRPr lang="en-MY"/>
            </a:p>
          </p:txBody>
        </p:sp>
        <p:sp>
          <p:nvSpPr>
            <p:cNvPr id="12" name="Rectangle 4"/>
            <p:cNvSpPr>
              <a:spLocks noChangeArrowheads="1"/>
            </p:cNvSpPr>
            <p:nvPr userDrawn="1"/>
          </p:nvSpPr>
          <p:spPr bwMode="auto">
            <a:xfrm flipH="1">
              <a:off x="1620000" y="1367999"/>
              <a:ext cx="5940000" cy="4194000"/>
            </a:xfrm>
            <a:prstGeom prst="rect">
              <a:avLst/>
            </a:prstGeom>
            <a:solidFill>
              <a:schemeClr val="accent1"/>
            </a:solidFill>
            <a:ln w="9525">
              <a:noFill/>
              <a:miter lim="800000"/>
              <a:headEnd/>
              <a:tailEnd/>
            </a:ln>
            <a:effectLst/>
          </p:spPr>
          <p:txBody>
            <a:bodyPr wrap="none" anchor="ctr"/>
            <a:lstStyle/>
            <a:p>
              <a:endParaRPr lang="en-MY"/>
            </a:p>
          </p:txBody>
        </p:sp>
      </p:grpSp>
      <p:sp>
        <p:nvSpPr>
          <p:cNvPr id="34" name="Text Placeholder 13"/>
          <p:cNvSpPr>
            <a:spLocks noGrp="1"/>
          </p:cNvSpPr>
          <p:nvPr>
            <p:ph type="body" sz="quarter" idx="13" hasCustomPrompt="1"/>
          </p:nvPr>
        </p:nvSpPr>
        <p:spPr>
          <a:xfrm>
            <a:off x="1782069" y="1440000"/>
            <a:ext cx="2520000" cy="900000"/>
          </a:xfrm>
          <a:prstGeom prst="rect">
            <a:avLst/>
          </a:prstGeom>
        </p:spPr>
        <p:txBody>
          <a:bodyPr lIns="0" tIns="0" rIns="0" bIns="0"/>
          <a:lstStyle>
            <a:lvl1pPr>
              <a:buNone/>
              <a:defRPr sz="6000">
                <a:solidFill>
                  <a:schemeClr val="accent2"/>
                </a:solidFill>
                <a:latin typeface="Futura Light" pitchFamily="2" charset="0"/>
              </a:defRPr>
            </a:lvl1pPr>
          </a:lstStyle>
          <a:p>
            <a:pPr lvl="0"/>
            <a:r>
              <a:rPr lang="en-GB" dirty="0"/>
              <a:t>Q &amp; A</a:t>
            </a: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6"/>
          <p:cNvSpPr>
            <a:spLocks noGrp="1" noChangeArrowheads="1"/>
          </p:cNvSpPr>
          <p:nvPr>
            <p:ph type="sldNum" sz="quarter" idx="4"/>
          </p:nvPr>
        </p:nvSpPr>
        <p:spPr bwMode="auto">
          <a:xfrm>
            <a:off x="8429651" y="6550025"/>
            <a:ext cx="266673" cy="169277"/>
          </a:xfrm>
          <a:prstGeom prst="rect">
            <a:avLst/>
          </a:prstGeom>
          <a:noFill/>
          <a:ln w="9525">
            <a:noFill/>
            <a:miter lim="800000"/>
            <a:headEnd/>
            <a:tailEnd/>
          </a:ln>
          <a:effectLst/>
        </p:spPr>
        <p:txBody>
          <a:bodyPr vert="horz" wrap="none" lIns="0" tIns="0" rIns="0" bIns="45720" numCol="1" anchor="b" anchorCtr="0" compatLnSpc="1">
            <a:prstTxWarp prst="textNoShape">
              <a:avLst/>
            </a:prstTxWarp>
          </a:bodyPr>
          <a:lstStyle>
            <a:lvl1pPr algn="r">
              <a:defRPr sz="800">
                <a:solidFill>
                  <a:schemeClr val="bg2"/>
                </a:solidFill>
                <a:latin typeface="+mn-lt"/>
                <a:cs typeface="Arial" pitchFamily="34" charset="0"/>
              </a:defRPr>
            </a:lvl1pPr>
          </a:lstStyle>
          <a:p>
            <a:fld id="{D32BAE6A-B452-4007-8177-56DD051636F9}" type="slidenum">
              <a:rPr lang="en-US" smtClean="0"/>
              <a:pPr/>
              <a:t>‹#›</a:t>
            </a:fld>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End Slide (Mandatory)">
    <p:spTree>
      <p:nvGrpSpPr>
        <p:cNvPr id="1" name=""/>
        <p:cNvGrpSpPr/>
        <p:nvPr/>
      </p:nvGrpSpPr>
      <p:grpSpPr>
        <a:xfrm>
          <a:off x="0" y="0"/>
          <a:ext cx="0" cy="0"/>
          <a:chOff x="0" y="0"/>
          <a:chExt cx="0" cy="0"/>
        </a:xfrm>
      </p:grpSpPr>
      <p:pic>
        <p:nvPicPr>
          <p:cNvPr id="2050" name="Picture 2" descr="D:\bsp_logo_keyline_cmyk.gif"/>
          <p:cNvPicPr>
            <a:picLocks noChangeAspect="1" noChangeArrowheads="1"/>
          </p:cNvPicPr>
          <p:nvPr userDrawn="1"/>
        </p:nvPicPr>
        <p:blipFill>
          <a:blip r:embed="rId2" cstate="screen"/>
          <a:srcRect/>
          <a:stretch>
            <a:fillRect/>
          </a:stretch>
        </p:blipFill>
        <p:spPr bwMode="auto">
          <a:xfrm>
            <a:off x="1547664" y="2070150"/>
            <a:ext cx="6020946" cy="2582986"/>
          </a:xfrm>
          <a:prstGeom prst="rect">
            <a:avLst/>
          </a:prstGeom>
          <a:noFill/>
        </p:spPr>
      </p:pic>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 1 Line Heading and Bullets">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ntent - 1 Line Heading and Bullets">
    <p:spTree>
      <p:nvGrpSpPr>
        <p:cNvPr id="1" name=""/>
        <p:cNvGrpSpPr/>
        <p:nvPr/>
      </p:nvGrpSpPr>
      <p:grpSpPr>
        <a:xfrm>
          <a:off x="0" y="0"/>
          <a:ext cx="0" cy="0"/>
          <a:chOff x="0" y="0"/>
          <a:chExt cx="0" cy="0"/>
        </a:xfrm>
      </p:grpSpPr>
      <p:sp>
        <p:nvSpPr>
          <p:cNvPr id="7" name="Rectangle 4"/>
          <p:cNvSpPr>
            <a:spLocks noChangeArrowheads="1"/>
          </p:cNvSpPr>
          <p:nvPr userDrawn="1"/>
        </p:nvSpPr>
        <p:spPr bwMode="auto">
          <a:xfrm>
            <a:off x="0" y="228599"/>
            <a:ext cx="8675688" cy="516467"/>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a:ln>
                <a:noFill/>
              </a:ln>
              <a:solidFill>
                <a:schemeClr val="tx2"/>
              </a:solidFill>
              <a:effectLst/>
              <a:latin typeface="Futura" pitchFamily="18" charset="0"/>
            </a:endParaRPr>
          </a:p>
        </p:txBody>
      </p:sp>
      <p:sp>
        <p:nvSpPr>
          <p:cNvPr id="34" name="Rectangle 2"/>
          <p:cNvSpPr>
            <a:spLocks noGrp="1" noChangeArrowheads="1"/>
          </p:cNvSpPr>
          <p:nvPr>
            <p:ph type="title"/>
          </p:nvPr>
        </p:nvSpPr>
        <p:spPr bwMode="auto">
          <a:xfrm>
            <a:off x="900112" y="295200"/>
            <a:ext cx="7700400" cy="419156"/>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a:solidFill>
                  <a:schemeClr val="accent2"/>
                </a:solidFill>
              </a:defRPr>
            </a:lvl1pPr>
          </a:lstStyle>
          <a:p>
            <a:pPr lvl="0"/>
            <a:r>
              <a:rPr lang="en-US"/>
              <a:t>Click to edit Master title style</a:t>
            </a:r>
            <a:endParaRPr lang="en-US" dirty="0"/>
          </a:p>
        </p:txBody>
      </p:sp>
      <p:sp>
        <p:nvSpPr>
          <p:cNvPr id="44" name="Text Placeholder 43"/>
          <p:cNvSpPr>
            <a:spLocks noGrp="1"/>
          </p:cNvSpPr>
          <p:nvPr>
            <p:ph type="body" sz="quarter" idx="10"/>
          </p:nvPr>
        </p:nvSpPr>
        <p:spPr>
          <a:xfrm>
            <a:off x="904875" y="1310400"/>
            <a:ext cx="7772400" cy="5071350"/>
          </a:xfrm>
          <a:prstGeom prst="rect">
            <a:avLst/>
          </a:prstGeom>
        </p:spPr>
        <p:txBody>
          <a:bodyPr/>
          <a:lstStyle>
            <a:lvl1pPr marL="269875" indent="-269875">
              <a:lnSpc>
                <a:spcPct val="120000"/>
              </a:lnSpc>
              <a:buSzPct val="75000"/>
              <a:buFontTx/>
              <a:buBlip>
                <a:blip r:embed="rId2"/>
              </a:buBlip>
              <a:defRPr/>
            </a:lvl1pPr>
            <a:lvl2pPr>
              <a:lnSpc>
                <a:spcPct val="120000"/>
              </a:lnSpc>
              <a:defRPr/>
            </a:lvl2pPr>
            <a:lvl3pPr>
              <a:lnSpc>
                <a:spcPct val="120000"/>
              </a:lnSpc>
              <a:defRPr/>
            </a:lvl3pPr>
            <a:lvl4pPr>
              <a:lnSpc>
                <a:spcPct val="120000"/>
              </a:lnSpc>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2 Line Heading and Bullets">
    <p:spTree>
      <p:nvGrpSpPr>
        <p:cNvPr id="1" name=""/>
        <p:cNvGrpSpPr/>
        <p:nvPr/>
      </p:nvGrpSpPr>
      <p:grpSpPr>
        <a:xfrm>
          <a:off x="0" y="0"/>
          <a:ext cx="0" cy="0"/>
          <a:chOff x="0" y="0"/>
          <a:chExt cx="0" cy="0"/>
        </a:xfrm>
      </p:grpSpPr>
      <p:sp>
        <p:nvSpPr>
          <p:cNvPr id="9" name="Rectangle 4"/>
          <p:cNvSpPr>
            <a:spLocks noChangeArrowheads="1"/>
          </p:cNvSpPr>
          <p:nvPr userDrawn="1"/>
        </p:nvSpPr>
        <p:spPr bwMode="auto">
          <a:xfrm>
            <a:off x="0" y="228600"/>
            <a:ext cx="8675688" cy="893763"/>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a:ln>
                <a:noFill/>
              </a:ln>
              <a:solidFill>
                <a:schemeClr val="tx2"/>
              </a:solidFill>
              <a:effectLst/>
              <a:latin typeface="Futura Medium" pitchFamily="2" charset="0"/>
            </a:endParaRPr>
          </a:p>
        </p:txBody>
      </p:sp>
      <p:sp>
        <p:nvSpPr>
          <p:cNvPr id="34" name="Rectangle 2"/>
          <p:cNvSpPr>
            <a:spLocks noGrp="1" noChangeArrowheads="1"/>
          </p:cNvSpPr>
          <p:nvPr>
            <p:ph type="title"/>
          </p:nvPr>
        </p:nvSpPr>
        <p:spPr bwMode="auto">
          <a:xfrm>
            <a:off x="900112" y="295200"/>
            <a:ext cx="7700400" cy="741600"/>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a:solidFill>
                  <a:schemeClr val="accent2"/>
                </a:solidFill>
              </a:defRPr>
            </a:lvl1pPr>
          </a:lstStyle>
          <a:p>
            <a:pPr lvl="0"/>
            <a:r>
              <a:rPr lang="en-US"/>
              <a:t>Click to edit Master title style</a:t>
            </a:r>
            <a:endParaRPr lang="en-US" dirty="0"/>
          </a:p>
        </p:txBody>
      </p:sp>
      <p:sp>
        <p:nvSpPr>
          <p:cNvPr id="44" name="Text Placeholder 43"/>
          <p:cNvSpPr>
            <a:spLocks noGrp="1"/>
          </p:cNvSpPr>
          <p:nvPr>
            <p:ph type="body" sz="quarter" idx="10"/>
          </p:nvPr>
        </p:nvSpPr>
        <p:spPr>
          <a:xfrm>
            <a:off x="904875" y="1310400"/>
            <a:ext cx="7772400" cy="5073312"/>
          </a:xfrm>
          <a:prstGeom prst="rect">
            <a:avLst/>
          </a:prstGeom>
        </p:spPr>
        <p:txBody>
          <a:bodyPr/>
          <a:lstStyle>
            <a:lvl1pPr>
              <a:lnSpc>
                <a:spcPct val="120000"/>
              </a:lnSpc>
              <a:defRPr/>
            </a:lvl1pPr>
            <a:lvl2pPr>
              <a:lnSpc>
                <a:spcPct val="120000"/>
              </a:lnSpc>
              <a:defRPr/>
            </a:lvl2pPr>
            <a:lvl3pPr>
              <a:lnSpc>
                <a:spcPct val="120000"/>
              </a:lnSpc>
              <a:defRPr/>
            </a:lvl3pPr>
            <a:lvl4pPr>
              <a:lnSpc>
                <a:spcPct val="120000"/>
              </a:lnSpc>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Rectangle 6"/>
          <p:cNvSpPr>
            <a:spLocks noGrp="1" noChangeArrowheads="1"/>
          </p:cNvSpPr>
          <p:nvPr>
            <p:ph type="sldNum" sz="quarter" idx="4"/>
          </p:nvPr>
        </p:nvSpPr>
        <p:spPr bwMode="auto">
          <a:xfrm>
            <a:off x="8429651" y="6550025"/>
            <a:ext cx="266673" cy="169277"/>
          </a:xfrm>
          <a:prstGeom prst="rect">
            <a:avLst/>
          </a:prstGeom>
          <a:noFill/>
          <a:ln w="9525">
            <a:noFill/>
            <a:miter lim="800000"/>
            <a:headEnd/>
            <a:tailEnd/>
          </a:ln>
          <a:effectLst/>
        </p:spPr>
        <p:txBody>
          <a:bodyPr vert="horz" wrap="none" lIns="0" tIns="0" rIns="0" bIns="45720" numCol="1" anchor="b" anchorCtr="0" compatLnSpc="1">
            <a:prstTxWarp prst="textNoShape">
              <a:avLst/>
            </a:prstTxWarp>
          </a:bodyPr>
          <a:lstStyle>
            <a:lvl1pPr algn="r">
              <a:defRPr sz="800">
                <a:solidFill>
                  <a:schemeClr val="bg2"/>
                </a:solidFill>
                <a:latin typeface="+mn-lt"/>
                <a:cs typeface="Arial" pitchFamily="34" charset="0"/>
              </a:defRPr>
            </a:lvl1pPr>
          </a:lstStyle>
          <a:p>
            <a:fld id="{D32BAE6A-B452-4007-8177-56DD051636F9}" type="slidenum">
              <a:rPr lang="en-US" smtClean="0"/>
              <a:pPr/>
              <a:t>‹#›</a:t>
            </a:fld>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1 Line Heading and 2 Column Bullets">
    <p:spTree>
      <p:nvGrpSpPr>
        <p:cNvPr id="1" name=""/>
        <p:cNvGrpSpPr/>
        <p:nvPr/>
      </p:nvGrpSpPr>
      <p:grpSpPr>
        <a:xfrm>
          <a:off x="0" y="0"/>
          <a:ext cx="0" cy="0"/>
          <a:chOff x="0" y="0"/>
          <a:chExt cx="0" cy="0"/>
        </a:xfrm>
      </p:grpSpPr>
      <p:sp>
        <p:nvSpPr>
          <p:cNvPr id="11" name="Rectangle 4"/>
          <p:cNvSpPr>
            <a:spLocks noChangeArrowheads="1"/>
          </p:cNvSpPr>
          <p:nvPr userDrawn="1"/>
        </p:nvSpPr>
        <p:spPr bwMode="auto">
          <a:xfrm>
            <a:off x="0" y="228599"/>
            <a:ext cx="8675688" cy="516467"/>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a:ln>
                <a:noFill/>
              </a:ln>
              <a:solidFill>
                <a:schemeClr val="tx2"/>
              </a:solidFill>
              <a:effectLst/>
              <a:latin typeface="Futura" pitchFamily="18" charset="0"/>
            </a:endParaRPr>
          </a:p>
        </p:txBody>
      </p:sp>
      <p:sp>
        <p:nvSpPr>
          <p:cNvPr id="34" name="Rectangle 2"/>
          <p:cNvSpPr>
            <a:spLocks noGrp="1" noChangeArrowheads="1"/>
          </p:cNvSpPr>
          <p:nvPr>
            <p:ph type="title"/>
          </p:nvPr>
        </p:nvSpPr>
        <p:spPr bwMode="auto">
          <a:xfrm>
            <a:off x="900112" y="295200"/>
            <a:ext cx="7700400" cy="419156"/>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a:solidFill>
                  <a:schemeClr val="accent2"/>
                </a:solidFill>
              </a:defRPr>
            </a:lvl1pPr>
          </a:lstStyle>
          <a:p>
            <a:pPr lvl="0"/>
            <a:r>
              <a:rPr lang="en-US"/>
              <a:t>Click to edit Master title style</a:t>
            </a:r>
            <a:endParaRPr lang="en-US" dirty="0"/>
          </a:p>
        </p:txBody>
      </p:sp>
      <p:sp>
        <p:nvSpPr>
          <p:cNvPr id="10" name="Content Placeholder 14"/>
          <p:cNvSpPr>
            <a:spLocks noGrp="1"/>
          </p:cNvSpPr>
          <p:nvPr>
            <p:ph sz="quarter" idx="13"/>
          </p:nvPr>
        </p:nvSpPr>
        <p:spPr>
          <a:xfrm>
            <a:off x="4945062" y="1310400"/>
            <a:ext cx="3732213" cy="5072400"/>
          </a:xfrm>
          <a:prstGeom prst="rect">
            <a:avLst/>
          </a:prstGeom>
        </p:spPr>
        <p:txBody>
          <a:bodyPr/>
          <a:lstStyle>
            <a:lvl1pPr>
              <a:lnSpc>
                <a:spcPct val="120000"/>
              </a:lnSpc>
              <a:defRPr/>
            </a:lvl1pPr>
            <a:lvl2pPr>
              <a:lnSpc>
                <a:spcPct val="120000"/>
              </a:lnSpc>
              <a:defRPr/>
            </a:lvl2pPr>
            <a:lvl3pPr>
              <a:lnSpc>
                <a:spcPct val="120000"/>
              </a:lnSpc>
              <a:defRPr/>
            </a:lvl3pPr>
            <a:lvl4pPr>
              <a:lnSpc>
                <a:spcPct val="120000"/>
              </a:lnSpc>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ext Placeholder 43"/>
          <p:cNvSpPr>
            <a:spLocks noGrp="1"/>
          </p:cNvSpPr>
          <p:nvPr>
            <p:ph type="body" sz="quarter" idx="11"/>
          </p:nvPr>
        </p:nvSpPr>
        <p:spPr>
          <a:xfrm>
            <a:off x="900592" y="1310400"/>
            <a:ext cx="3738563" cy="5073312"/>
          </a:xfrm>
          <a:prstGeom prst="rect">
            <a:avLst/>
          </a:prstGeom>
        </p:spPr>
        <p:txBody>
          <a:bodyPr/>
          <a:lstStyle>
            <a:lvl1pPr>
              <a:lnSpc>
                <a:spcPct val="120000"/>
              </a:lnSpc>
              <a:defRPr/>
            </a:lvl1pPr>
            <a:lvl2pPr>
              <a:lnSpc>
                <a:spcPct val="120000"/>
              </a:lnSpc>
              <a:defRPr/>
            </a:lvl2pPr>
            <a:lvl3pPr>
              <a:lnSpc>
                <a:spcPct val="120000"/>
              </a:lnSpc>
              <a:defRPr/>
            </a:lvl3pPr>
            <a:lvl4pPr>
              <a:lnSpc>
                <a:spcPct val="120000"/>
              </a:lnSpc>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2 Line Heading and 2 Column Bullets">
    <p:spTree>
      <p:nvGrpSpPr>
        <p:cNvPr id="1" name=""/>
        <p:cNvGrpSpPr/>
        <p:nvPr/>
      </p:nvGrpSpPr>
      <p:grpSpPr>
        <a:xfrm>
          <a:off x="0" y="0"/>
          <a:ext cx="0" cy="0"/>
          <a:chOff x="0" y="0"/>
          <a:chExt cx="0" cy="0"/>
        </a:xfrm>
      </p:grpSpPr>
      <p:sp>
        <p:nvSpPr>
          <p:cNvPr id="11" name="Rectangle 4"/>
          <p:cNvSpPr>
            <a:spLocks noChangeArrowheads="1"/>
          </p:cNvSpPr>
          <p:nvPr userDrawn="1"/>
        </p:nvSpPr>
        <p:spPr bwMode="auto">
          <a:xfrm>
            <a:off x="0" y="228600"/>
            <a:ext cx="8675688" cy="893763"/>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a:ln>
                <a:noFill/>
              </a:ln>
              <a:solidFill>
                <a:schemeClr val="tx2"/>
              </a:solidFill>
              <a:effectLst/>
              <a:latin typeface="Futura Medium" pitchFamily="2" charset="0"/>
            </a:endParaRPr>
          </a:p>
        </p:txBody>
      </p:sp>
      <p:sp>
        <p:nvSpPr>
          <p:cNvPr id="34" name="Rectangle 2"/>
          <p:cNvSpPr>
            <a:spLocks noGrp="1" noChangeArrowheads="1"/>
          </p:cNvSpPr>
          <p:nvPr>
            <p:ph type="title"/>
          </p:nvPr>
        </p:nvSpPr>
        <p:spPr bwMode="auto">
          <a:xfrm>
            <a:off x="900112" y="295200"/>
            <a:ext cx="7700400" cy="741600"/>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a:solidFill>
                  <a:schemeClr val="accent2"/>
                </a:solidFill>
              </a:defRPr>
            </a:lvl1pPr>
          </a:lstStyle>
          <a:p>
            <a:pPr lvl="0"/>
            <a:r>
              <a:rPr lang="en-US"/>
              <a:t>Click to edit Master title style</a:t>
            </a:r>
            <a:endParaRPr lang="en-US" dirty="0"/>
          </a:p>
        </p:txBody>
      </p:sp>
      <p:sp>
        <p:nvSpPr>
          <p:cNvPr id="12" name="Content Placeholder 14"/>
          <p:cNvSpPr>
            <a:spLocks noGrp="1"/>
          </p:cNvSpPr>
          <p:nvPr>
            <p:ph sz="quarter" idx="13"/>
          </p:nvPr>
        </p:nvSpPr>
        <p:spPr>
          <a:xfrm>
            <a:off x="4945062" y="1310400"/>
            <a:ext cx="3732213" cy="5072400"/>
          </a:xfrm>
          <a:prstGeom prst="rect">
            <a:avLst/>
          </a:prstGeom>
        </p:spPr>
        <p:txBody>
          <a:bodyPr/>
          <a:lstStyle>
            <a:lvl1pPr>
              <a:lnSpc>
                <a:spcPct val="120000"/>
              </a:lnSpc>
              <a:defRPr/>
            </a:lvl1pPr>
            <a:lvl2pPr>
              <a:lnSpc>
                <a:spcPct val="120000"/>
              </a:lnSpc>
              <a:defRPr/>
            </a:lvl2pPr>
            <a:lvl3pPr>
              <a:lnSpc>
                <a:spcPct val="120000"/>
              </a:lnSpc>
              <a:defRPr/>
            </a:lvl3pPr>
            <a:lvl4pPr>
              <a:lnSpc>
                <a:spcPct val="120000"/>
              </a:lnSpc>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Text Placeholder 43"/>
          <p:cNvSpPr>
            <a:spLocks noGrp="1"/>
          </p:cNvSpPr>
          <p:nvPr>
            <p:ph type="body" sz="quarter" idx="11"/>
          </p:nvPr>
        </p:nvSpPr>
        <p:spPr>
          <a:xfrm>
            <a:off x="900592" y="1310400"/>
            <a:ext cx="3738563" cy="5073312"/>
          </a:xfrm>
          <a:prstGeom prst="rect">
            <a:avLst/>
          </a:prstGeom>
        </p:spPr>
        <p:txBody>
          <a:bodyPr/>
          <a:lstStyle>
            <a:lvl1pPr>
              <a:lnSpc>
                <a:spcPct val="120000"/>
              </a:lnSpc>
              <a:defRPr/>
            </a:lvl1pPr>
            <a:lvl2pPr>
              <a:lnSpc>
                <a:spcPct val="120000"/>
              </a:lnSpc>
              <a:defRPr/>
            </a:lvl2pPr>
            <a:lvl3pPr>
              <a:lnSpc>
                <a:spcPct val="120000"/>
              </a:lnSpc>
              <a:defRPr/>
            </a:lvl3pPr>
            <a:lvl4pPr>
              <a:lnSpc>
                <a:spcPct val="120000"/>
              </a:lnSpc>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Bar - 1 Line">
    <p:spTree>
      <p:nvGrpSpPr>
        <p:cNvPr id="1" name=""/>
        <p:cNvGrpSpPr/>
        <p:nvPr/>
      </p:nvGrpSpPr>
      <p:grpSpPr>
        <a:xfrm>
          <a:off x="0" y="0"/>
          <a:ext cx="0" cy="0"/>
          <a:chOff x="0" y="0"/>
          <a:chExt cx="0" cy="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4"/>
          <p:cNvSpPr>
            <a:spLocks noChangeArrowheads="1"/>
          </p:cNvSpPr>
          <p:nvPr userDrawn="1"/>
        </p:nvSpPr>
        <p:spPr bwMode="auto">
          <a:xfrm>
            <a:off x="0" y="228599"/>
            <a:ext cx="8675688" cy="516467"/>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a:ln>
                <a:noFill/>
              </a:ln>
              <a:solidFill>
                <a:schemeClr val="tx2"/>
              </a:solidFill>
              <a:effectLst/>
              <a:latin typeface="Futura" pitchFamily="18" charset="0"/>
            </a:endParaRPr>
          </a:p>
        </p:txBody>
      </p:sp>
      <p:sp>
        <p:nvSpPr>
          <p:cNvPr id="34" name="Rectangle 2"/>
          <p:cNvSpPr>
            <a:spLocks noGrp="1" noChangeArrowheads="1"/>
          </p:cNvSpPr>
          <p:nvPr>
            <p:ph type="title"/>
          </p:nvPr>
        </p:nvSpPr>
        <p:spPr bwMode="auto">
          <a:xfrm>
            <a:off x="900112" y="295200"/>
            <a:ext cx="7700400" cy="419156"/>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a:solidFill>
                  <a:schemeClr val="accent2"/>
                </a:solidFill>
              </a:defRPr>
            </a:lvl1pPr>
          </a:lstStyle>
          <a:p>
            <a:pPr lvl="0"/>
            <a:r>
              <a:rPr lang="en-US" dirty="0"/>
              <a:t>Click to edit Master title style</a:t>
            </a:r>
          </a:p>
        </p:txBody>
      </p:sp>
      <p:sp>
        <p:nvSpPr>
          <p:cNvPr id="18" name="Rectangle 6"/>
          <p:cNvSpPr>
            <a:spLocks noGrp="1" noChangeArrowheads="1"/>
          </p:cNvSpPr>
          <p:nvPr>
            <p:ph type="sldNum" sz="quarter" idx="4"/>
          </p:nvPr>
        </p:nvSpPr>
        <p:spPr bwMode="auto">
          <a:xfrm>
            <a:off x="8429651" y="6550025"/>
            <a:ext cx="266673" cy="169277"/>
          </a:xfrm>
          <a:prstGeom prst="rect">
            <a:avLst/>
          </a:prstGeom>
          <a:noFill/>
          <a:ln w="9525">
            <a:noFill/>
            <a:miter lim="800000"/>
            <a:headEnd/>
            <a:tailEnd/>
          </a:ln>
          <a:effectLst/>
        </p:spPr>
        <p:txBody>
          <a:bodyPr vert="horz" wrap="none" lIns="0" tIns="0" rIns="0" bIns="45720" numCol="1" anchor="b" anchorCtr="0" compatLnSpc="1">
            <a:prstTxWarp prst="textNoShape">
              <a:avLst/>
            </a:prstTxWarp>
          </a:bodyPr>
          <a:lstStyle>
            <a:lvl1pPr algn="r">
              <a:defRPr sz="800">
                <a:solidFill>
                  <a:schemeClr val="bg2"/>
                </a:solidFill>
                <a:latin typeface="+mn-lt"/>
                <a:cs typeface="Arial" pitchFamily="34" charset="0"/>
              </a:defRPr>
            </a:lvl1pPr>
          </a:lstStyle>
          <a:p>
            <a:fld id="{D32BAE6A-B452-4007-8177-56DD051636F9}" type="slidenum">
              <a:rPr lang="en-US" smtClean="0"/>
              <a:pPr/>
              <a:t>‹#›</a:t>
            </a:fld>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Bar - 2 Lin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4"/>
          <p:cNvSpPr>
            <a:spLocks noChangeArrowheads="1"/>
          </p:cNvSpPr>
          <p:nvPr userDrawn="1"/>
        </p:nvSpPr>
        <p:spPr bwMode="auto">
          <a:xfrm>
            <a:off x="0" y="228600"/>
            <a:ext cx="8675688" cy="893763"/>
          </a:xfrm>
          <a:prstGeom prst="rect">
            <a:avLst/>
          </a:prstGeom>
          <a:solidFill>
            <a:schemeClr val="accent1"/>
          </a:solidFill>
          <a:ln w="9525" algn="ctr">
            <a:noFill/>
            <a:miter lim="800000"/>
            <a:headEnd/>
            <a:tailEnd/>
          </a:ln>
        </p:spPr>
        <p:txBody>
          <a:bodyPr vert="horz" wrap="square" lIns="928800" tIns="133200" rIns="36000" bIns="0" numCol="1" anchor="t" anchorCtr="0" compatLnSpc="1">
            <a:prstTxWarp prst="textNoShape">
              <a:avLst/>
            </a:prstTxWarp>
          </a:bodyPr>
          <a:lstStyle/>
          <a:p>
            <a:pPr marL="0" marR="0" lvl="0" indent="0" algn="l" defTabSz="914400" rtl="0" eaLnBrk="0" fontAlgn="base" latinLnBrk="0" hangingPunct="0">
              <a:lnSpc>
                <a:spcPct val="90000"/>
              </a:lnSpc>
              <a:spcBef>
                <a:spcPct val="0"/>
              </a:spcBef>
              <a:spcAft>
                <a:spcPct val="0"/>
              </a:spcAft>
              <a:buClrTx/>
              <a:buSzTx/>
              <a:buFontTx/>
              <a:buNone/>
              <a:tabLst/>
            </a:pPr>
            <a:endParaRPr kumimoji="0" lang="en-US" sz="2400" b="1" i="0" u="none" strike="noStrike" cap="none" normalizeH="0" baseline="0" dirty="0">
              <a:ln>
                <a:noFill/>
              </a:ln>
              <a:solidFill>
                <a:schemeClr val="tx2"/>
              </a:solidFill>
              <a:effectLst/>
              <a:latin typeface="Futura Medium" pitchFamily="2" charset="0"/>
            </a:endParaRPr>
          </a:p>
        </p:txBody>
      </p:sp>
      <p:sp>
        <p:nvSpPr>
          <p:cNvPr id="34" name="Rectangle 2"/>
          <p:cNvSpPr>
            <a:spLocks noGrp="1" noChangeArrowheads="1"/>
          </p:cNvSpPr>
          <p:nvPr>
            <p:ph type="title"/>
          </p:nvPr>
        </p:nvSpPr>
        <p:spPr bwMode="auto">
          <a:xfrm>
            <a:off x="900112" y="295200"/>
            <a:ext cx="7700400" cy="741600"/>
          </a:xfrm>
          <a:prstGeom prst="rect">
            <a:avLst/>
          </a:prstGeom>
          <a:noFill/>
          <a:ln w="9525" algn="ctr">
            <a:noFill/>
            <a:miter lim="800000"/>
            <a:headEnd/>
            <a:tailEnd/>
          </a:ln>
        </p:spPr>
        <p:txBody>
          <a:bodyPr vert="horz" wrap="square" lIns="0" tIns="0" rIns="0" bIns="0" numCol="1" anchor="t" anchorCtr="0" compatLnSpc="1">
            <a:prstTxWarp prst="textNoShape">
              <a:avLst/>
            </a:prstTxWarp>
          </a:bodyPr>
          <a:lstStyle>
            <a:lvl1pPr>
              <a:defRPr>
                <a:solidFill>
                  <a:schemeClr val="accent2"/>
                </a:solidFill>
              </a:defRPr>
            </a:lvl1pPr>
          </a:lstStyle>
          <a:p>
            <a:pPr lvl="0"/>
            <a:r>
              <a:rPr lang="en-US" dirty="0"/>
              <a:t>Click to edit Master title style</a:t>
            </a:r>
          </a:p>
        </p:txBody>
      </p:sp>
      <p:sp>
        <p:nvSpPr>
          <p:cNvPr id="16" name="Rectangle 6"/>
          <p:cNvSpPr>
            <a:spLocks noGrp="1" noChangeArrowheads="1"/>
          </p:cNvSpPr>
          <p:nvPr>
            <p:ph type="sldNum" sz="quarter" idx="4"/>
          </p:nvPr>
        </p:nvSpPr>
        <p:spPr bwMode="auto">
          <a:xfrm>
            <a:off x="8429651" y="6550025"/>
            <a:ext cx="266673" cy="169277"/>
          </a:xfrm>
          <a:prstGeom prst="rect">
            <a:avLst/>
          </a:prstGeom>
          <a:noFill/>
          <a:ln w="9525">
            <a:noFill/>
            <a:miter lim="800000"/>
            <a:headEnd/>
            <a:tailEnd/>
          </a:ln>
          <a:effectLst/>
        </p:spPr>
        <p:txBody>
          <a:bodyPr vert="horz" wrap="none" lIns="0" tIns="0" rIns="0" bIns="45720" numCol="1" anchor="b" anchorCtr="0" compatLnSpc="1">
            <a:prstTxWarp prst="textNoShape">
              <a:avLst/>
            </a:prstTxWarp>
          </a:bodyPr>
          <a:lstStyle>
            <a:lvl1pPr algn="r">
              <a:defRPr sz="800">
                <a:solidFill>
                  <a:schemeClr val="bg2"/>
                </a:solidFill>
                <a:latin typeface="+mn-lt"/>
                <a:cs typeface="Arial" pitchFamily="34" charset="0"/>
              </a:defRPr>
            </a:lvl1pPr>
          </a:lstStyle>
          <a:p>
            <a:fld id="{D32BAE6A-B452-4007-8177-56DD051636F9}" type="slidenum">
              <a:rPr lang="en-US" smtClean="0"/>
              <a:pPr/>
              <a:t>‹#›</a:t>
            </a:fld>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grpSp>
        <p:nvGrpSpPr>
          <p:cNvPr id="17" name="Group 16"/>
          <p:cNvGrpSpPr/>
          <p:nvPr userDrawn="1"/>
        </p:nvGrpSpPr>
        <p:grpSpPr>
          <a:xfrm>
            <a:off x="900000" y="648000"/>
            <a:ext cx="7380000" cy="5633999"/>
            <a:chOff x="900000" y="648000"/>
            <a:chExt cx="7380000" cy="5633999"/>
          </a:xfrm>
        </p:grpSpPr>
        <p:sp>
          <p:nvSpPr>
            <p:cNvPr id="13" name="Rectangle 4"/>
            <p:cNvSpPr>
              <a:spLocks noChangeArrowheads="1"/>
            </p:cNvSpPr>
            <p:nvPr userDrawn="1"/>
          </p:nvSpPr>
          <p:spPr bwMode="auto">
            <a:xfrm flipH="1">
              <a:off x="900000" y="1367999"/>
              <a:ext cx="6661152" cy="4914000"/>
            </a:xfrm>
            <a:prstGeom prst="rect">
              <a:avLst/>
            </a:prstGeom>
            <a:solidFill>
              <a:schemeClr val="accent1">
                <a:lumMod val="40000"/>
                <a:lumOff val="60000"/>
              </a:schemeClr>
            </a:solidFill>
            <a:ln w="9525">
              <a:noFill/>
              <a:miter lim="800000"/>
              <a:headEnd/>
              <a:tailEnd/>
            </a:ln>
            <a:effectLst/>
          </p:spPr>
          <p:txBody>
            <a:bodyPr wrap="none" anchor="ctr"/>
            <a:lstStyle/>
            <a:p>
              <a:endParaRPr lang="en-MY"/>
            </a:p>
          </p:txBody>
        </p:sp>
        <p:sp>
          <p:nvSpPr>
            <p:cNvPr id="19" name="Rectangle 4"/>
            <p:cNvSpPr>
              <a:spLocks noChangeArrowheads="1"/>
            </p:cNvSpPr>
            <p:nvPr userDrawn="1"/>
          </p:nvSpPr>
          <p:spPr bwMode="auto">
            <a:xfrm flipH="1">
              <a:off x="1620000" y="648000"/>
              <a:ext cx="6660000" cy="4914000"/>
            </a:xfrm>
            <a:prstGeom prst="rect">
              <a:avLst/>
            </a:prstGeom>
            <a:solidFill>
              <a:schemeClr val="accent1">
                <a:lumMod val="60000"/>
                <a:lumOff val="40000"/>
              </a:schemeClr>
            </a:solidFill>
            <a:ln w="9525">
              <a:noFill/>
              <a:miter lim="800000"/>
              <a:headEnd/>
              <a:tailEnd/>
            </a:ln>
            <a:effectLst/>
          </p:spPr>
          <p:txBody>
            <a:bodyPr wrap="none" anchor="ctr"/>
            <a:lstStyle/>
            <a:p>
              <a:endParaRPr lang="en-MY"/>
            </a:p>
          </p:txBody>
        </p:sp>
        <p:sp>
          <p:nvSpPr>
            <p:cNvPr id="23" name="Rectangle 4"/>
            <p:cNvSpPr>
              <a:spLocks noChangeArrowheads="1"/>
            </p:cNvSpPr>
            <p:nvPr userDrawn="1"/>
          </p:nvSpPr>
          <p:spPr bwMode="auto">
            <a:xfrm flipH="1">
              <a:off x="1620000" y="1367999"/>
              <a:ext cx="5940000" cy="4194000"/>
            </a:xfrm>
            <a:prstGeom prst="rect">
              <a:avLst/>
            </a:prstGeom>
            <a:solidFill>
              <a:schemeClr val="accent1"/>
            </a:solidFill>
            <a:ln w="9525">
              <a:noFill/>
              <a:miter lim="800000"/>
              <a:headEnd/>
              <a:tailEnd/>
            </a:ln>
            <a:effectLst/>
          </p:spPr>
          <p:txBody>
            <a:bodyPr wrap="none" anchor="ctr"/>
            <a:lstStyle/>
            <a:p>
              <a:endParaRPr lang="en-MY"/>
            </a:p>
          </p:txBody>
        </p:sp>
      </p:grpSp>
      <p:sp>
        <p:nvSpPr>
          <p:cNvPr id="18" name="Title 1"/>
          <p:cNvSpPr>
            <a:spLocks noGrp="1"/>
          </p:cNvSpPr>
          <p:nvPr>
            <p:ph type="title"/>
          </p:nvPr>
        </p:nvSpPr>
        <p:spPr>
          <a:xfrm>
            <a:off x="1782070" y="3198783"/>
            <a:ext cx="5603468" cy="1362075"/>
          </a:xfrm>
          <a:prstGeom prst="rect">
            <a:avLst/>
          </a:prstGeom>
        </p:spPr>
        <p:txBody>
          <a:bodyPr lIns="0" tIns="0" rIns="0" bIns="0"/>
          <a:lstStyle>
            <a:lvl1pPr algn="l">
              <a:lnSpc>
                <a:spcPct val="120000"/>
              </a:lnSpc>
              <a:defRPr sz="1600" b="0" cap="none" baseline="0">
                <a:solidFill>
                  <a:schemeClr val="tx1"/>
                </a:solidFill>
                <a:latin typeface="+mn-lt"/>
              </a:defRPr>
            </a:lvl1pPr>
          </a:lstStyle>
          <a:p>
            <a:r>
              <a:rPr lang="en-US" dirty="0"/>
              <a:t>Click to edit Master title style</a:t>
            </a:r>
            <a:endParaRPr lang="en-MY" dirty="0"/>
          </a:p>
        </p:txBody>
      </p:sp>
      <p:sp>
        <p:nvSpPr>
          <p:cNvPr id="25" name="Text Placeholder 2"/>
          <p:cNvSpPr>
            <a:spLocks noGrp="1"/>
          </p:cNvSpPr>
          <p:nvPr>
            <p:ph type="body" idx="1" hasCustomPrompt="1"/>
          </p:nvPr>
        </p:nvSpPr>
        <p:spPr>
          <a:xfrm>
            <a:off x="1782070" y="2379407"/>
            <a:ext cx="5603468" cy="741600"/>
          </a:xfrm>
          <a:prstGeom prst="rect">
            <a:avLst/>
          </a:prstGeom>
        </p:spPr>
        <p:txBody>
          <a:bodyPr lIns="0" tIns="0" rIns="0" bIns="0" anchor="t" anchorCtr="0"/>
          <a:lstStyle>
            <a:lvl1pPr marL="0" indent="0">
              <a:lnSpc>
                <a:spcPct val="120000"/>
              </a:lnSpc>
              <a:buNone/>
              <a:defRPr sz="2400" b="1" cap="none" baseline="0">
                <a:solidFill>
                  <a:schemeClr val="accent2"/>
                </a:solidFill>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 </a:t>
            </a:r>
          </a:p>
        </p:txBody>
      </p:sp>
      <p:sp>
        <p:nvSpPr>
          <p:cNvPr id="34" name="Text Placeholder 13"/>
          <p:cNvSpPr>
            <a:spLocks noGrp="1"/>
          </p:cNvSpPr>
          <p:nvPr>
            <p:ph type="body" sz="quarter" idx="13" hasCustomPrompt="1"/>
          </p:nvPr>
        </p:nvSpPr>
        <p:spPr>
          <a:xfrm>
            <a:off x="1782070" y="1415008"/>
            <a:ext cx="2243127" cy="964626"/>
          </a:xfrm>
          <a:prstGeom prst="rect">
            <a:avLst/>
          </a:prstGeom>
        </p:spPr>
        <p:txBody>
          <a:bodyPr lIns="0" tIns="0" rIns="0" bIns="0"/>
          <a:lstStyle>
            <a:lvl1pPr>
              <a:buNone/>
              <a:defRPr sz="6000">
                <a:solidFill>
                  <a:schemeClr val="accent2"/>
                </a:solidFill>
                <a:latin typeface="Futura Light" pitchFamily="2" charset="0"/>
              </a:defRPr>
            </a:lvl1pPr>
          </a:lstStyle>
          <a:p>
            <a:pPr lvl="0"/>
            <a:r>
              <a:rPr lang="en-GB" dirty="0"/>
              <a:t>0.0</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84" r:id="rId3"/>
    <p:sldLayoutId id="2147483666" r:id="rId4"/>
    <p:sldLayoutId id="2147483667" r:id="rId5"/>
    <p:sldLayoutId id="2147483668" r:id="rId6"/>
  </p:sldLayoutIdLst>
  <p:transition>
    <p:fade/>
  </p:transition>
  <p:hf hdr="0"/>
  <p:txStyles>
    <p:titleStyle>
      <a:lvl1pPr algn="l" defTabSz="914400" rtl="0" eaLnBrk="1" latinLnBrk="0" hangingPunct="1">
        <a:spcBef>
          <a:spcPct val="0"/>
        </a:spcBef>
        <a:buNone/>
        <a:defRPr sz="2400" b="1" kern="1200" cap="none" baseline="0">
          <a:solidFill>
            <a:schemeClr val="accent2"/>
          </a:solidFill>
          <a:latin typeface="+mj-lt"/>
          <a:ea typeface="+mj-ea"/>
          <a:cs typeface="+mj-cs"/>
        </a:defRPr>
      </a:lvl1pPr>
    </p:titleStyle>
    <p:bodyStyle>
      <a:lvl1pPr marL="265113" indent="-265113" algn="l" defTabSz="914400" rtl="0" eaLnBrk="1" latinLnBrk="0" hangingPunct="1">
        <a:lnSpc>
          <a:spcPct val="140000"/>
        </a:lnSpc>
        <a:spcBef>
          <a:spcPts val="0"/>
        </a:spcBef>
        <a:spcAft>
          <a:spcPts val="600"/>
        </a:spcAft>
        <a:buClr>
          <a:schemeClr val="accent2"/>
        </a:buClr>
        <a:buSzPct val="75000"/>
        <a:buFontTx/>
        <a:buBlip>
          <a:blip r:embed="rId8"/>
        </a:buBlip>
        <a:defRPr sz="2000" kern="1200" baseline="0">
          <a:solidFill>
            <a:schemeClr val="tx1"/>
          </a:solidFill>
          <a:latin typeface="+mn-lt"/>
          <a:ea typeface="+mn-ea"/>
          <a:cs typeface="+mn-cs"/>
        </a:defRPr>
      </a:lvl1pPr>
      <a:lvl2pPr marL="447675" indent="-180975" algn="l" defTabSz="914400" rtl="0" eaLnBrk="1" latinLnBrk="0" hangingPunct="1">
        <a:lnSpc>
          <a:spcPct val="140000"/>
        </a:lnSpc>
        <a:spcBef>
          <a:spcPts val="0"/>
        </a:spcBef>
        <a:spcAft>
          <a:spcPts val="600"/>
        </a:spcAft>
        <a:buClr>
          <a:schemeClr val="tx1"/>
        </a:buClr>
        <a:buSzPct val="75000"/>
        <a:buFont typeface="Wingdings" pitchFamily="2" charset="2"/>
        <a:buChar char="n"/>
        <a:defRPr sz="2000" b="0" kern="1200" baseline="0">
          <a:solidFill>
            <a:schemeClr val="tx1"/>
          </a:solidFill>
          <a:latin typeface="+mn-lt"/>
          <a:ea typeface="+mn-ea"/>
          <a:cs typeface="+mn-cs"/>
        </a:defRPr>
      </a:lvl2pPr>
      <a:lvl3pPr marL="895350" indent="-180975" algn="l" defTabSz="914400" rtl="0" eaLnBrk="1" latinLnBrk="0" hangingPunct="1">
        <a:lnSpc>
          <a:spcPct val="140000"/>
        </a:lnSpc>
        <a:spcBef>
          <a:spcPts val="0"/>
        </a:spcBef>
        <a:spcAft>
          <a:spcPts val="600"/>
        </a:spcAft>
        <a:buClr>
          <a:schemeClr val="tx1"/>
        </a:buClr>
        <a:buSzPct val="75000"/>
        <a:buFont typeface="Wingdings" pitchFamily="2" charset="2"/>
        <a:buChar char="n"/>
        <a:defRPr sz="1600" b="0" kern="1200" baseline="0">
          <a:solidFill>
            <a:schemeClr val="tx1"/>
          </a:solidFill>
          <a:latin typeface="+mn-lt"/>
          <a:ea typeface="+mn-ea"/>
          <a:cs typeface="+mn-cs"/>
        </a:defRPr>
      </a:lvl3pPr>
      <a:lvl4pPr marL="1257300" indent="-180975" algn="l" defTabSz="914400" rtl="0" eaLnBrk="1" latinLnBrk="0" hangingPunct="1">
        <a:lnSpc>
          <a:spcPct val="140000"/>
        </a:lnSpc>
        <a:spcBef>
          <a:spcPts val="0"/>
        </a:spcBef>
        <a:spcAft>
          <a:spcPts val="600"/>
        </a:spcAft>
        <a:buClr>
          <a:schemeClr val="tx1"/>
        </a:buClr>
        <a:buSzPct val="75000"/>
        <a:buFont typeface="Wingdings" pitchFamily="2" charset="2"/>
        <a:buChar char="n"/>
        <a:defRPr sz="1200" b="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 name="Rectangle 6"/>
          <p:cNvSpPr>
            <a:spLocks noGrp="1" noChangeArrowheads="1"/>
          </p:cNvSpPr>
          <p:nvPr>
            <p:ph type="sldNum" sz="quarter" idx="4"/>
          </p:nvPr>
        </p:nvSpPr>
        <p:spPr bwMode="auto">
          <a:xfrm>
            <a:off x="8429651" y="6550025"/>
            <a:ext cx="266673" cy="169277"/>
          </a:xfrm>
          <a:prstGeom prst="rect">
            <a:avLst/>
          </a:prstGeom>
          <a:noFill/>
          <a:ln w="9525">
            <a:noFill/>
            <a:miter lim="800000"/>
            <a:headEnd/>
            <a:tailEnd/>
          </a:ln>
          <a:effectLst/>
        </p:spPr>
        <p:txBody>
          <a:bodyPr vert="horz" wrap="none" lIns="0" tIns="0" rIns="0" bIns="45720" numCol="1" anchor="b" anchorCtr="0" compatLnSpc="1">
            <a:prstTxWarp prst="textNoShape">
              <a:avLst/>
            </a:prstTxWarp>
          </a:bodyPr>
          <a:lstStyle>
            <a:lvl1pPr algn="r">
              <a:defRPr sz="800">
                <a:solidFill>
                  <a:schemeClr val="bg2"/>
                </a:solidFill>
                <a:latin typeface="+mn-lt"/>
                <a:cs typeface="Arial" pitchFamily="34" charset="0"/>
              </a:defRPr>
            </a:lvl1pPr>
          </a:lstStyle>
          <a:p>
            <a:fld id="{D32BAE6A-B452-4007-8177-56DD051636F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Lst>
  <p:transition>
    <p:fade/>
  </p:transition>
  <p:hf hdr="0"/>
  <p:txStyles>
    <p:titleStyle>
      <a:lvl1pPr algn="l" defTabSz="914400" rtl="0" eaLnBrk="1" latinLnBrk="0" hangingPunct="1">
        <a:spcBef>
          <a:spcPct val="0"/>
        </a:spcBef>
        <a:buNone/>
        <a:defRPr sz="2400" kern="1200" cap="none" baseline="0">
          <a:solidFill>
            <a:srgbClr val="D42E12"/>
          </a:solidFill>
          <a:latin typeface="+mj-lt"/>
          <a:ea typeface="+mj-ea"/>
          <a:cs typeface="+mj-cs"/>
        </a:defRPr>
      </a:lvl1pPr>
    </p:titleStyle>
    <p:bodyStyle>
      <a:lvl1pPr marL="265113" indent="-265113" algn="l" defTabSz="914400" rtl="0" eaLnBrk="1" latinLnBrk="0" hangingPunct="1">
        <a:spcBef>
          <a:spcPct val="20000"/>
        </a:spcBef>
        <a:buClr>
          <a:schemeClr val="accent2"/>
        </a:buClr>
        <a:buSzPct val="75000"/>
        <a:buFontTx/>
        <a:buBlip>
          <a:blip r:embed="rId8"/>
        </a:buBlip>
        <a:defRPr sz="1800" kern="1200">
          <a:solidFill>
            <a:schemeClr val="tx1"/>
          </a:solidFill>
          <a:latin typeface="+mn-lt"/>
          <a:ea typeface="+mn-ea"/>
          <a:cs typeface="+mn-cs"/>
        </a:defRPr>
      </a:lvl1pPr>
      <a:lvl2pPr marL="447675" indent="-180975" algn="l" defTabSz="914400" rtl="0" eaLnBrk="1" latinLnBrk="0" hangingPunct="1">
        <a:spcBef>
          <a:spcPct val="20000"/>
        </a:spcBef>
        <a:buFont typeface="Futura Medium" pitchFamily="2" charset="0"/>
        <a:buChar char="—"/>
        <a:defRPr sz="1600" b="0" kern="1200">
          <a:solidFill>
            <a:schemeClr val="tx1"/>
          </a:solidFill>
          <a:latin typeface="+mn-lt"/>
          <a:ea typeface="+mn-ea"/>
          <a:cs typeface="+mn-cs"/>
        </a:defRPr>
      </a:lvl2pPr>
      <a:lvl3pPr marL="895350" indent="-180975" algn="l" defTabSz="914400" rtl="0" eaLnBrk="1" latinLnBrk="0" hangingPunct="1">
        <a:spcBef>
          <a:spcPct val="20000"/>
        </a:spcBef>
        <a:buFont typeface="Futura Medium" pitchFamily="2" charset="0"/>
        <a:buChar char="—"/>
        <a:defRPr sz="1400" b="0" kern="1200">
          <a:solidFill>
            <a:schemeClr val="tx1"/>
          </a:solidFill>
          <a:latin typeface="+mn-lt"/>
          <a:ea typeface="+mn-ea"/>
          <a:cs typeface="+mn-cs"/>
        </a:defRPr>
      </a:lvl3pPr>
      <a:lvl4pPr marL="1257300" indent="-180975" algn="l" defTabSz="914400" rtl="0" eaLnBrk="1" latinLnBrk="0" hangingPunct="1">
        <a:spcBef>
          <a:spcPct val="20000"/>
        </a:spcBef>
        <a:buFont typeface="Futura Medium" pitchFamily="2" charset="0"/>
        <a:buChar char="—"/>
        <a:defRPr sz="1200" b="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endParaRPr lang="en-GB" dirty="0"/>
          </a:p>
        </p:txBody>
      </p:sp>
      <p:sp>
        <p:nvSpPr>
          <p:cNvPr id="3" name="Rectangle 2"/>
          <p:cNvSpPr/>
          <p:nvPr/>
        </p:nvSpPr>
        <p:spPr>
          <a:xfrm>
            <a:off x="431540" y="368660"/>
            <a:ext cx="8280920" cy="61206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TextBox 6"/>
          <p:cNvSpPr txBox="1"/>
          <p:nvPr/>
        </p:nvSpPr>
        <p:spPr>
          <a:xfrm>
            <a:off x="503548" y="548680"/>
            <a:ext cx="8172908" cy="323165"/>
          </a:xfrm>
          <a:prstGeom prst="rect">
            <a:avLst/>
          </a:prstGeom>
          <a:noFill/>
        </p:spPr>
        <p:txBody>
          <a:bodyPr wrap="square" rtlCol="0">
            <a:spAutoFit/>
          </a:bodyPr>
          <a:lstStyle/>
          <a:p>
            <a:pPr algn="ctr"/>
            <a:r>
              <a:rPr lang="en-US" sz="1500" b="1" dirty="0">
                <a:solidFill>
                  <a:schemeClr val="accent2"/>
                </a:solidFill>
                <a:latin typeface="Futura Bold" panose="00000900000000000000" pitchFamily="2" charset="0"/>
              </a:rPr>
              <a:t>NOTIFICATION TO THE GENERAL PUBLIC/MAKLUMAN KEPADA ORANG AWAM</a:t>
            </a:r>
          </a:p>
        </p:txBody>
      </p:sp>
      <p:sp>
        <p:nvSpPr>
          <p:cNvPr id="8" name="TextBox 7"/>
          <p:cNvSpPr txBox="1"/>
          <p:nvPr/>
        </p:nvSpPr>
        <p:spPr>
          <a:xfrm>
            <a:off x="512039" y="900003"/>
            <a:ext cx="3672408" cy="4293483"/>
          </a:xfrm>
          <a:prstGeom prst="rect">
            <a:avLst/>
          </a:prstGeom>
          <a:noFill/>
        </p:spPr>
        <p:txBody>
          <a:bodyPr wrap="square" rtlCol="0">
            <a:spAutoFit/>
          </a:bodyPr>
          <a:lstStyle/>
          <a:p>
            <a:r>
              <a:rPr lang="en-US" sz="700" b="1" dirty="0">
                <a:latin typeface="+mj-lt"/>
                <a:cs typeface="Futura Std Light"/>
              </a:rPr>
              <a:t>DESCRIPTION OF ACTIVITY:</a:t>
            </a:r>
            <a:endParaRPr lang="en-US" sz="700" dirty="0">
              <a:latin typeface="Futura Light" panose="00000400000000000000" pitchFamily="2" charset="0"/>
              <a:cs typeface="Futura Std Light"/>
            </a:endParaRPr>
          </a:p>
          <a:p>
            <a:pPr algn="just"/>
            <a:r>
              <a:rPr lang="en-US" sz="700" dirty="0">
                <a:latin typeface="Futura Light" panose="00000400000000000000" pitchFamily="2" charset="0"/>
              </a:rPr>
              <a:t>The East Asset of Brunei Shell Petroleum will be conducting offshore abandonment activities on MGDP-02, which is located in the Magpie area, about 50km north east from </a:t>
            </a:r>
            <a:r>
              <a:rPr lang="en-US" sz="700" dirty="0" err="1">
                <a:latin typeface="Futura Light" panose="00000400000000000000" pitchFamily="2" charset="0"/>
              </a:rPr>
              <a:t>Seria</a:t>
            </a:r>
            <a:r>
              <a:rPr lang="en-US" sz="700" dirty="0">
                <a:latin typeface="Futura Light" panose="00000400000000000000" pitchFamily="2" charset="0"/>
              </a:rPr>
              <a:t> coast using the SKD Alliance rig. The drilling rig will arrive at location as of 29th May 2020 and stay for a period of 4 months. </a:t>
            </a:r>
          </a:p>
          <a:p>
            <a:endParaRPr lang="en-US" sz="700" b="1" dirty="0">
              <a:latin typeface="+mj-lt"/>
              <a:cs typeface="Futura Std Light"/>
            </a:endParaRPr>
          </a:p>
          <a:p>
            <a:r>
              <a:rPr lang="en-US" sz="700" b="1" dirty="0">
                <a:latin typeface="+mj-lt"/>
                <a:cs typeface="Futura Std Light"/>
              </a:rPr>
              <a:t>IMPACT ON THE PUBLIC:</a:t>
            </a:r>
            <a:endParaRPr lang="en-US" sz="700" dirty="0">
              <a:latin typeface="Futura Light" panose="00000400000000000000" pitchFamily="2" charset="0"/>
              <a:cs typeface="Futura Std Light"/>
            </a:endParaRPr>
          </a:p>
          <a:p>
            <a:r>
              <a:rPr lang="en-US" sz="700" dirty="0">
                <a:latin typeface="Futura Light" panose="00000400000000000000" pitchFamily="2" charset="0"/>
                <a:cs typeface="Futura Std Light"/>
              </a:rPr>
              <a:t>The public is not expected to be impacted as the activity will be carried out offshore. Mariners in particular the fishing community is expected to remain outside the 500 meter zone of the platform; this radius will be patrolled to prevent any unauthorized vessels entering the hot zone. Penalties will be imposed if this rule is breached.</a:t>
            </a:r>
          </a:p>
          <a:p>
            <a:endParaRPr lang="en-US" sz="700" dirty="0">
              <a:latin typeface="Futura Light" panose="00000400000000000000" pitchFamily="2" charset="0"/>
              <a:cs typeface="Futura Std Light"/>
            </a:endParaRPr>
          </a:p>
          <a:p>
            <a:r>
              <a:rPr lang="en-US" sz="700" b="1" dirty="0">
                <a:latin typeface="+mj-lt"/>
                <a:cs typeface="Futura Std Light"/>
              </a:rPr>
              <a:t>POSSIBLE HAZARDS: </a:t>
            </a:r>
            <a:endParaRPr lang="en-US" sz="700" dirty="0">
              <a:latin typeface="Futura Light" panose="00000400000000000000" pitchFamily="2" charset="0"/>
              <a:cs typeface="Futura Std Light"/>
            </a:endParaRPr>
          </a:p>
          <a:p>
            <a:r>
              <a:rPr lang="en-US" sz="700" dirty="0">
                <a:latin typeface="Futura Light" panose="00000400000000000000" pitchFamily="2" charset="0"/>
                <a:cs typeface="Futura Std Light"/>
              </a:rPr>
              <a:t>Leak/spill of crude oil and gas from the reservoir during abandonment operation. This could further lead to fire and/or explosion if an ignition source is </a:t>
            </a:r>
            <a:r>
              <a:rPr lang="en-US" sz="700" dirty="0" err="1">
                <a:latin typeface="Futura Light" panose="00000400000000000000" pitchFamily="2" charset="0"/>
                <a:cs typeface="Futura Std Light"/>
              </a:rPr>
              <a:t>presnt</a:t>
            </a:r>
            <a:r>
              <a:rPr lang="en-US" sz="700" dirty="0">
                <a:latin typeface="Futura Light" panose="00000400000000000000" pitchFamily="2" charset="0"/>
                <a:cs typeface="Futura Std Light"/>
              </a:rPr>
              <a:t>, damage to the asset with resultant impact on people onsite (including fatality), asset and environment.  </a:t>
            </a:r>
          </a:p>
          <a:p>
            <a:endParaRPr lang="en-US" sz="700" dirty="0">
              <a:latin typeface="Futura Light" panose="00000400000000000000" pitchFamily="2" charset="0"/>
              <a:cs typeface="Futura Std Light"/>
            </a:endParaRPr>
          </a:p>
          <a:p>
            <a:r>
              <a:rPr lang="en-US" sz="700" b="1" dirty="0">
                <a:latin typeface="+mj-lt"/>
                <a:cs typeface="Futura Std Light"/>
              </a:rPr>
              <a:t>MITIGATION MEASURES:</a:t>
            </a:r>
            <a:endParaRPr lang="en-US" sz="700" dirty="0">
              <a:latin typeface="Futura Light" panose="00000400000000000000" pitchFamily="2" charset="0"/>
              <a:cs typeface="Futura Std Light"/>
            </a:endParaRPr>
          </a:p>
          <a:p>
            <a:r>
              <a:rPr lang="en-US" sz="700" dirty="0">
                <a:latin typeface="Futura Light" panose="00000400000000000000" pitchFamily="2" charset="0"/>
              </a:rPr>
              <a:t>The East Asset and  Technical Well Department together with Sapura Alliance Management have taken adequate measures to ensure safe execution of the abandonment </a:t>
            </a:r>
            <a:r>
              <a:rPr lang="en-US" sz="700" dirty="0">
                <a:latin typeface="Futura Light" panose="00000400000000000000" pitchFamily="2" charset="0"/>
                <a:cs typeface="Futura Std Light"/>
              </a:rPr>
              <a:t>activities.</a:t>
            </a:r>
          </a:p>
          <a:p>
            <a:endParaRPr lang="en-US" sz="700" dirty="0">
              <a:latin typeface="Futura Light" panose="00000400000000000000" pitchFamily="2" charset="0"/>
              <a:cs typeface="Futura Std Light"/>
            </a:endParaRPr>
          </a:p>
          <a:p>
            <a:r>
              <a:rPr lang="en-US" sz="700" dirty="0">
                <a:latin typeface="Futura Light" panose="00000400000000000000" pitchFamily="2" charset="0"/>
                <a:cs typeface="Futura Std Light"/>
              </a:rPr>
              <a:t>In an event of an emergency, an alarm will be sounded. The public are advised not to be alarmed and follow instructions from the public address system. The Duty Holder will collaborate with the Government and relevant emergency  services to execute emergency response.</a:t>
            </a:r>
          </a:p>
          <a:p>
            <a:endParaRPr lang="en-US" sz="700" dirty="0">
              <a:latin typeface="Futura Light" panose="00000400000000000000" pitchFamily="2" charset="0"/>
              <a:cs typeface="Futura Std Light"/>
            </a:endParaRPr>
          </a:p>
          <a:p>
            <a:r>
              <a:rPr lang="en-US" sz="700" b="1" dirty="0">
                <a:latin typeface="+mj-lt"/>
                <a:cs typeface="Futura Std Light"/>
              </a:rPr>
              <a:t>NAME OF THE DUTY HOLDER AND ADDRESS IN BRUNEI DARUSSALAM OF THE FACILITY:</a:t>
            </a:r>
          </a:p>
          <a:p>
            <a:endParaRPr lang="en-US" sz="700" dirty="0">
              <a:latin typeface="Futura Light" panose="00000400000000000000" pitchFamily="2" charset="0"/>
              <a:cs typeface="Futura Std Light"/>
            </a:endParaRPr>
          </a:p>
          <a:p>
            <a:pPr marL="171450" indent="-171450">
              <a:buClr>
                <a:schemeClr val="accent2"/>
              </a:buClr>
              <a:buSzPct val="75000"/>
              <a:buFont typeface="Wingdings" panose="05000000000000000000" pitchFamily="2" charset="2"/>
              <a:buChar char="n"/>
            </a:pPr>
            <a:r>
              <a:rPr lang="en-US" sz="700" dirty="0">
                <a:latin typeface="Futura Light" panose="00000400000000000000" pitchFamily="2" charset="0"/>
              </a:rPr>
              <a:t>Duty Holders (Asset): Andres de los Santos (East Asset Manager), BSP HQ, Brunei Shell Petroleum Co. Sdn Bhd </a:t>
            </a:r>
          </a:p>
          <a:p>
            <a:pPr marL="171450" indent="-171450">
              <a:buClr>
                <a:schemeClr val="accent2"/>
              </a:buClr>
              <a:buSzPct val="75000"/>
              <a:buFont typeface="Wingdings" panose="05000000000000000000" pitchFamily="2" charset="2"/>
              <a:buChar char="n"/>
            </a:pPr>
            <a:endParaRPr lang="en-US" sz="700" dirty="0">
              <a:latin typeface="Futura Light" panose="00000400000000000000" pitchFamily="2" charset="0"/>
            </a:endParaRPr>
          </a:p>
          <a:p>
            <a:pPr marL="171450" indent="-171450">
              <a:buClr>
                <a:schemeClr val="accent2"/>
              </a:buClr>
              <a:buSzPct val="75000"/>
              <a:buFont typeface="Wingdings" panose="05000000000000000000" pitchFamily="2" charset="2"/>
              <a:buChar char="n"/>
            </a:pPr>
            <a:r>
              <a:rPr lang="en-US" sz="700" dirty="0">
                <a:latin typeface="Futura Light" panose="00000400000000000000" pitchFamily="2" charset="0"/>
              </a:rPr>
              <a:t>Duty Holder (Rig): Jacob S</a:t>
            </a:r>
            <a:r>
              <a:rPr lang="nb-NO" sz="700" dirty="0">
                <a:latin typeface="Futura Light" panose="00000400000000000000" pitchFamily="2" charset="0"/>
              </a:rPr>
              <a:t>orensen </a:t>
            </a:r>
            <a:r>
              <a:rPr lang="en-US" sz="700" dirty="0">
                <a:latin typeface="Futura Light" panose="00000400000000000000" pitchFamily="2" charset="0"/>
              </a:rPr>
              <a:t>(SKD Alliance Rig Manager), Sapura Drilling,</a:t>
            </a:r>
            <a:r>
              <a:rPr lang="en-GB" sz="700" dirty="0">
                <a:latin typeface="Futura Light" panose="00000400000000000000" pitchFamily="2" charset="0"/>
              </a:rPr>
              <a:t> </a:t>
            </a:r>
            <a:r>
              <a:rPr lang="en-US" sz="700" dirty="0">
                <a:latin typeface="Futura Light" panose="00000400000000000000" pitchFamily="2" charset="0"/>
              </a:rPr>
              <a:t>Lot 5146, Jalan </a:t>
            </a:r>
            <a:r>
              <a:rPr lang="en-US" sz="700" dirty="0" err="1">
                <a:latin typeface="Futura Light" panose="00000400000000000000" pitchFamily="2" charset="0"/>
              </a:rPr>
              <a:t>Pandan</a:t>
            </a:r>
            <a:r>
              <a:rPr lang="en-US" sz="700" dirty="0">
                <a:latin typeface="Futura Light" panose="00000400000000000000" pitchFamily="2" charset="0"/>
              </a:rPr>
              <a:t> </a:t>
            </a:r>
            <a:r>
              <a:rPr lang="en-US" sz="700" dirty="0" err="1">
                <a:latin typeface="Futura Light" panose="00000400000000000000" pitchFamily="2" charset="0"/>
              </a:rPr>
              <a:t>Enam</a:t>
            </a:r>
            <a:r>
              <a:rPr lang="en-US" sz="700" dirty="0">
                <a:latin typeface="Futura Light" panose="00000400000000000000" pitchFamily="2" charset="0"/>
              </a:rPr>
              <a:t>, Kuala </a:t>
            </a:r>
            <a:r>
              <a:rPr lang="en-US" sz="700" dirty="0" err="1">
                <a:latin typeface="Futura Light" panose="00000400000000000000" pitchFamily="2" charset="0"/>
              </a:rPr>
              <a:t>Belait</a:t>
            </a:r>
            <a:r>
              <a:rPr lang="en-US" sz="700" dirty="0">
                <a:latin typeface="Futura Light" panose="00000400000000000000" pitchFamily="2" charset="0"/>
              </a:rPr>
              <a:t> KA1931 </a:t>
            </a:r>
          </a:p>
          <a:p>
            <a:endParaRPr lang="en-US" sz="700" dirty="0">
              <a:latin typeface="Futura Light" panose="00000400000000000000" pitchFamily="2" charset="0"/>
              <a:cs typeface="Futura Std Light"/>
            </a:endParaRPr>
          </a:p>
          <a:p>
            <a:pPr algn="just"/>
            <a:r>
              <a:rPr lang="en-US" sz="700" dirty="0">
                <a:solidFill>
                  <a:schemeClr val="tx1">
                    <a:lumMod val="50000"/>
                  </a:schemeClr>
                </a:solidFill>
                <a:latin typeface="Futura Light" panose="00000400000000000000" pitchFamily="2" charset="0"/>
                <a:cs typeface="Futura Std Light"/>
              </a:rPr>
              <a:t>For enquiries/concerns regarding this activity, please contact the BSP Community Hotline at +673 337 5784 during office hours or </a:t>
            </a:r>
            <a:r>
              <a:rPr lang="en-GB" sz="700" dirty="0">
                <a:solidFill>
                  <a:schemeClr val="tx1">
                    <a:lumMod val="50000"/>
                  </a:schemeClr>
                </a:solidFill>
                <a:latin typeface="Futura Light" panose="00000400000000000000" pitchFamily="2" charset="0"/>
              </a:rPr>
              <a:t>BSP’s Public Information Officer on duty at +673 8777 449 or SKD Alliance Rig Supt at +673 337 7983.</a:t>
            </a:r>
          </a:p>
          <a:p>
            <a:pPr algn="just"/>
            <a:endParaRPr lang="en-US" sz="700" dirty="0">
              <a:solidFill>
                <a:srgbClr val="0070C0"/>
              </a:solidFill>
              <a:latin typeface="Futura Light" panose="00000400000000000000" pitchFamily="2" charset="0"/>
              <a:cs typeface="Futura Std Light"/>
            </a:endParaRPr>
          </a:p>
          <a:p>
            <a:pPr algn="just"/>
            <a:r>
              <a:rPr lang="en-US" sz="700" dirty="0">
                <a:latin typeface="Futura Light" panose="00000400000000000000" pitchFamily="2" charset="0"/>
                <a:cs typeface="Futura Std Light"/>
              </a:rPr>
              <a:t>Information on BSP’s ongoing operations is available on www.bsp.com.bn</a:t>
            </a:r>
          </a:p>
        </p:txBody>
      </p:sp>
      <p:sp>
        <p:nvSpPr>
          <p:cNvPr id="9" name="TextBox 8"/>
          <p:cNvSpPr txBox="1"/>
          <p:nvPr/>
        </p:nvSpPr>
        <p:spPr>
          <a:xfrm>
            <a:off x="4692341" y="836712"/>
            <a:ext cx="3852333" cy="4939814"/>
          </a:xfrm>
          <a:prstGeom prst="rect">
            <a:avLst/>
          </a:prstGeom>
          <a:noFill/>
        </p:spPr>
        <p:txBody>
          <a:bodyPr wrap="square" rtlCol="0">
            <a:spAutoFit/>
          </a:bodyPr>
          <a:lstStyle/>
          <a:p>
            <a:r>
              <a:rPr lang="en-US" sz="700" b="1" dirty="0">
                <a:latin typeface="+mj-lt"/>
              </a:rPr>
              <a:t>HURAIAN AKTIVITI: </a:t>
            </a:r>
            <a:endParaRPr lang="en-US" sz="700" dirty="0"/>
          </a:p>
          <a:p>
            <a:pPr algn="just">
              <a:defRPr/>
            </a:pPr>
            <a:r>
              <a:rPr lang="it-IT" sz="700" dirty="0">
                <a:latin typeface="Futura Light" panose="00000400000000000000" pitchFamily="2" charset="0"/>
              </a:rPr>
              <a:t>Jabatan Aset Timur dan Syarikat Minyak Brunei Shell Sdn Bhd akan menjalankan kerja-kerja penutupan telaga luar pantai di MGDP02</a:t>
            </a:r>
            <a:r>
              <a:rPr lang="en-US" sz="700" dirty="0">
                <a:latin typeface="Futura Light" panose="00000400000000000000" pitchFamily="2" charset="0"/>
              </a:rPr>
              <a:t>, </a:t>
            </a:r>
            <a:r>
              <a:rPr lang="it-IT" sz="700" dirty="0">
                <a:latin typeface="Futura Light" panose="00000400000000000000" pitchFamily="2" charset="0"/>
              </a:rPr>
              <a:t>yang terletak di dalam kawasan Pelantar Penggerudian MGDP-02, 50km timur laut dari pantai Seria menggunakan pelantar penggerudi </a:t>
            </a:r>
            <a:r>
              <a:rPr lang="en-US" sz="700" dirty="0">
                <a:latin typeface="Futura Light" panose="00000400000000000000" pitchFamily="2" charset="0"/>
              </a:rPr>
              <a:t>SKD Alliance</a:t>
            </a:r>
            <a:r>
              <a:rPr lang="it-IT" sz="700" dirty="0">
                <a:latin typeface="Futura Light" panose="00000400000000000000" pitchFamily="2" charset="0"/>
              </a:rPr>
              <a:t>. </a:t>
            </a:r>
            <a:r>
              <a:rPr lang="en-US" sz="700" dirty="0" err="1">
                <a:latin typeface="Futura Light" panose="00000400000000000000" pitchFamily="2" charset="0"/>
              </a:rPr>
              <a:t>Pelantar</a:t>
            </a:r>
            <a:r>
              <a:rPr lang="en-US" sz="700" dirty="0">
                <a:latin typeface="Futura Light" panose="00000400000000000000" pitchFamily="2" charset="0"/>
              </a:rPr>
              <a:t> </a:t>
            </a:r>
            <a:r>
              <a:rPr lang="en-US" sz="700" dirty="0" err="1">
                <a:latin typeface="Futura Light" panose="00000400000000000000" pitchFamily="2" charset="0"/>
              </a:rPr>
              <a:t>penggerudi</a:t>
            </a:r>
            <a:r>
              <a:rPr lang="en-US" sz="700" dirty="0">
                <a:latin typeface="Futura Light" panose="00000400000000000000" pitchFamily="2" charset="0"/>
              </a:rPr>
              <a:t> SKD Alliance </a:t>
            </a:r>
            <a:r>
              <a:rPr lang="en-US" sz="700" dirty="0" err="1">
                <a:latin typeface="Futura Light" panose="00000400000000000000" pitchFamily="2" charset="0"/>
              </a:rPr>
              <a:t>akan</a:t>
            </a:r>
            <a:r>
              <a:rPr lang="en-US" sz="700" dirty="0">
                <a:latin typeface="Futura Light" panose="00000400000000000000" pitchFamily="2" charset="0"/>
              </a:rPr>
              <a:t> </a:t>
            </a:r>
            <a:r>
              <a:rPr lang="en-US" sz="700" dirty="0" err="1">
                <a:latin typeface="Futura Light" panose="00000400000000000000" pitchFamily="2" charset="0"/>
              </a:rPr>
              <a:t>berada</a:t>
            </a:r>
            <a:r>
              <a:rPr lang="en-US" sz="700" dirty="0">
                <a:latin typeface="Futura Light" panose="00000400000000000000" pitchFamily="2" charset="0"/>
              </a:rPr>
              <a:t> di </a:t>
            </a:r>
            <a:r>
              <a:rPr lang="en-US" sz="700" dirty="0" err="1">
                <a:latin typeface="Futura Light" panose="00000400000000000000" pitchFamily="2" charset="0"/>
              </a:rPr>
              <a:t>lokasi</a:t>
            </a:r>
            <a:r>
              <a:rPr lang="en-US" sz="700" dirty="0">
                <a:latin typeface="Futura Light" panose="00000400000000000000" pitchFamily="2" charset="0"/>
              </a:rPr>
              <a:t> </a:t>
            </a:r>
            <a:r>
              <a:rPr lang="en-US" sz="700" dirty="0" err="1">
                <a:latin typeface="Futura Light" panose="00000400000000000000" pitchFamily="2" charset="0"/>
              </a:rPr>
              <a:t>mulai</a:t>
            </a:r>
            <a:r>
              <a:rPr lang="en-US" sz="700" dirty="0">
                <a:latin typeface="Futura Light" panose="00000400000000000000" pitchFamily="2" charset="0"/>
              </a:rPr>
              <a:t> </a:t>
            </a:r>
            <a:r>
              <a:rPr lang="en-US" sz="700" dirty="0" err="1">
                <a:latin typeface="Futura Light" panose="00000400000000000000" pitchFamily="2" charset="0"/>
              </a:rPr>
              <a:t>daripada</a:t>
            </a:r>
            <a:r>
              <a:rPr lang="en-US" sz="700" dirty="0">
                <a:latin typeface="Futura Light" panose="00000400000000000000" pitchFamily="2" charset="0"/>
              </a:rPr>
              <a:t> 29hb Mei 2020</a:t>
            </a:r>
            <a:r>
              <a:rPr lang="en-US" sz="700" dirty="0">
                <a:solidFill>
                  <a:srgbClr val="FF0000"/>
                </a:solidFill>
                <a:latin typeface="Futura Light" panose="00000400000000000000" pitchFamily="2" charset="0"/>
              </a:rPr>
              <a:t> </a:t>
            </a:r>
            <a:r>
              <a:rPr lang="en-US" sz="700" dirty="0" err="1">
                <a:latin typeface="Futura Light" panose="00000400000000000000" pitchFamily="2" charset="0"/>
              </a:rPr>
              <a:t>selama</a:t>
            </a:r>
            <a:r>
              <a:rPr lang="en-US" sz="700" dirty="0">
                <a:latin typeface="Futura Light" panose="00000400000000000000" pitchFamily="2" charset="0"/>
              </a:rPr>
              <a:t> 4 </a:t>
            </a:r>
            <a:r>
              <a:rPr lang="en-US" sz="700" dirty="0" err="1">
                <a:latin typeface="Futura Light" panose="00000400000000000000" pitchFamily="2" charset="0"/>
              </a:rPr>
              <a:t>bulan</a:t>
            </a:r>
            <a:r>
              <a:rPr lang="en-US" sz="700" dirty="0">
                <a:latin typeface="Futura Light" panose="00000400000000000000" pitchFamily="2" charset="0"/>
              </a:rPr>
              <a:t>. </a:t>
            </a:r>
          </a:p>
          <a:p>
            <a:endParaRPr lang="en-US" sz="700" dirty="0"/>
          </a:p>
          <a:p>
            <a:r>
              <a:rPr lang="en-US" sz="700" b="1" dirty="0">
                <a:latin typeface="+mj-lt"/>
              </a:rPr>
              <a:t>KESAN KEPADA ORANG AWAM: </a:t>
            </a:r>
            <a:endParaRPr lang="en-US" sz="700" dirty="0"/>
          </a:p>
          <a:p>
            <a:r>
              <a:rPr lang="en-US" sz="700" dirty="0" err="1">
                <a:latin typeface="Futura Light" panose="00000400000000000000" pitchFamily="2" charset="0"/>
              </a:rPr>
              <a:t>Aktiviti</a:t>
            </a:r>
            <a:r>
              <a:rPr lang="en-US" sz="700" dirty="0">
                <a:latin typeface="Futura Light" panose="00000400000000000000" pitchFamily="2" charset="0"/>
              </a:rPr>
              <a:t> yang </a:t>
            </a:r>
            <a:r>
              <a:rPr lang="en-US" sz="700" dirty="0" err="1">
                <a:latin typeface="Futura Light" panose="00000400000000000000" pitchFamily="2" charset="0"/>
              </a:rPr>
              <a:t>dilaksanakan</a:t>
            </a:r>
            <a:r>
              <a:rPr lang="en-US" sz="700" dirty="0">
                <a:latin typeface="Futura Light" panose="00000400000000000000" pitchFamily="2" charset="0"/>
              </a:rPr>
              <a:t> di </a:t>
            </a:r>
            <a:r>
              <a:rPr lang="en-US" sz="700" dirty="0" err="1">
                <a:latin typeface="Futura Light" panose="00000400000000000000" pitchFamily="2" charset="0"/>
              </a:rPr>
              <a:t>luar</a:t>
            </a:r>
            <a:r>
              <a:rPr lang="en-US" sz="700" dirty="0">
                <a:latin typeface="Futura Light" panose="00000400000000000000" pitchFamily="2" charset="0"/>
              </a:rPr>
              <a:t> </a:t>
            </a:r>
            <a:r>
              <a:rPr lang="en-US" sz="700" dirty="0" err="1">
                <a:latin typeface="Futura Light" panose="00000400000000000000" pitchFamily="2" charset="0"/>
              </a:rPr>
              <a:t>pantai</a:t>
            </a:r>
            <a:r>
              <a:rPr lang="en-US" sz="700" dirty="0">
                <a:latin typeface="Futura Light" panose="00000400000000000000" pitchFamily="2" charset="0"/>
              </a:rPr>
              <a:t> </a:t>
            </a:r>
            <a:r>
              <a:rPr lang="en-US" sz="700" dirty="0" err="1">
                <a:latin typeface="Futura Light" panose="00000400000000000000" pitchFamily="2" charset="0"/>
              </a:rPr>
              <a:t>dijangka</a:t>
            </a:r>
            <a:r>
              <a:rPr lang="en-US" sz="700" dirty="0">
                <a:latin typeface="Futura Light" panose="00000400000000000000" pitchFamily="2" charset="0"/>
              </a:rPr>
              <a:t> </a:t>
            </a:r>
            <a:r>
              <a:rPr lang="en-US" sz="700" dirty="0" err="1">
                <a:latin typeface="Futura Light" panose="00000400000000000000" pitchFamily="2" charset="0"/>
              </a:rPr>
              <a:t>tidak</a:t>
            </a:r>
            <a:r>
              <a:rPr lang="en-US" sz="700" dirty="0">
                <a:latin typeface="Futura Light" panose="00000400000000000000" pitchFamily="2" charset="0"/>
              </a:rPr>
              <a:t> </a:t>
            </a:r>
            <a:r>
              <a:rPr lang="en-US" sz="700" dirty="0" err="1">
                <a:latin typeface="Futura Light" panose="00000400000000000000" pitchFamily="2" charset="0"/>
              </a:rPr>
              <a:t>akan</a:t>
            </a:r>
            <a:r>
              <a:rPr lang="en-US" sz="700" dirty="0">
                <a:latin typeface="Futura Light" panose="00000400000000000000" pitchFamily="2" charset="0"/>
              </a:rPr>
              <a:t> </a:t>
            </a:r>
            <a:r>
              <a:rPr lang="en-US" sz="700" dirty="0" err="1">
                <a:latin typeface="Futura Light" panose="00000400000000000000" pitchFamily="2" charset="0"/>
              </a:rPr>
              <a:t>memberi</a:t>
            </a:r>
            <a:r>
              <a:rPr lang="en-US" sz="700" dirty="0">
                <a:latin typeface="Futura Light" panose="00000400000000000000" pitchFamily="2" charset="0"/>
              </a:rPr>
              <a:t> </a:t>
            </a:r>
            <a:r>
              <a:rPr lang="en-US" sz="700" dirty="0" err="1">
                <a:latin typeface="Futura Light" panose="00000400000000000000" pitchFamily="2" charset="0"/>
              </a:rPr>
              <a:t>kesan</a:t>
            </a:r>
            <a:r>
              <a:rPr lang="en-US" sz="700" dirty="0">
                <a:latin typeface="Futura Light" panose="00000400000000000000" pitchFamily="2" charset="0"/>
              </a:rPr>
              <a:t> </a:t>
            </a:r>
            <a:r>
              <a:rPr lang="en-US" sz="700" dirty="0" err="1">
                <a:latin typeface="Futura Light" panose="00000400000000000000" pitchFamily="2" charset="0"/>
              </a:rPr>
              <a:t>kepada</a:t>
            </a:r>
            <a:r>
              <a:rPr lang="en-US" sz="700" dirty="0">
                <a:latin typeface="Futura Light" panose="00000400000000000000" pitchFamily="2" charset="0"/>
              </a:rPr>
              <a:t> orang </a:t>
            </a:r>
            <a:r>
              <a:rPr lang="en-US" sz="700" dirty="0" err="1">
                <a:latin typeface="Futura Light" panose="00000400000000000000" pitchFamily="2" charset="0"/>
              </a:rPr>
              <a:t>ramai</a:t>
            </a:r>
            <a:r>
              <a:rPr lang="en-US" sz="700" dirty="0">
                <a:latin typeface="Futura Light" panose="00000400000000000000" pitchFamily="2" charset="0"/>
              </a:rPr>
              <a:t>. Para </a:t>
            </a:r>
            <a:r>
              <a:rPr lang="en-US" sz="700" dirty="0" err="1">
                <a:latin typeface="Futura Light" panose="00000400000000000000" pitchFamily="2" charset="0"/>
              </a:rPr>
              <a:t>pelaut</a:t>
            </a:r>
            <a:r>
              <a:rPr lang="en-US" sz="700" dirty="0">
                <a:latin typeface="Futura Light" panose="00000400000000000000" pitchFamily="2" charset="0"/>
              </a:rPr>
              <a:t> </a:t>
            </a:r>
            <a:r>
              <a:rPr lang="en-US" sz="700" dirty="0" err="1">
                <a:latin typeface="Futura Light" panose="00000400000000000000" pitchFamily="2" charset="0"/>
              </a:rPr>
              <a:t>terutama</a:t>
            </a:r>
            <a:r>
              <a:rPr lang="en-US" sz="700" dirty="0">
                <a:latin typeface="Futura Light" panose="00000400000000000000" pitchFamily="2" charset="0"/>
              </a:rPr>
              <a:t> </a:t>
            </a:r>
            <a:r>
              <a:rPr lang="en-US" sz="700" dirty="0" err="1">
                <a:latin typeface="Futura Light" panose="00000400000000000000" pitchFamily="2" charset="0"/>
              </a:rPr>
              <a:t>sekali</a:t>
            </a:r>
            <a:r>
              <a:rPr lang="en-US" sz="700" dirty="0">
                <a:latin typeface="Futura Light" panose="00000400000000000000" pitchFamily="2" charset="0"/>
              </a:rPr>
              <a:t> para </a:t>
            </a:r>
            <a:r>
              <a:rPr lang="en-US" sz="700" dirty="0" err="1">
                <a:latin typeface="Futura Light" panose="00000400000000000000" pitchFamily="2" charset="0"/>
              </a:rPr>
              <a:t>nelayan</a:t>
            </a:r>
            <a:r>
              <a:rPr lang="en-US" sz="700" dirty="0">
                <a:latin typeface="Futura Light" panose="00000400000000000000" pitchFamily="2" charset="0"/>
              </a:rPr>
              <a:t> </a:t>
            </a:r>
            <a:r>
              <a:rPr lang="en-US" sz="700" dirty="0" err="1">
                <a:latin typeface="Futura Light" panose="00000400000000000000" pitchFamily="2" charset="0"/>
              </a:rPr>
              <a:t>hendaklah</a:t>
            </a:r>
            <a:r>
              <a:rPr lang="en-US" sz="700" dirty="0">
                <a:latin typeface="Futura Light" panose="00000400000000000000" pitchFamily="2" charset="0"/>
              </a:rPr>
              <a:t> </a:t>
            </a:r>
            <a:r>
              <a:rPr lang="en-US" sz="700" dirty="0" err="1">
                <a:latin typeface="Futura Light" panose="00000400000000000000" pitchFamily="2" charset="0"/>
              </a:rPr>
              <a:t>sentiasa</a:t>
            </a:r>
            <a:r>
              <a:rPr lang="en-US" sz="700" dirty="0">
                <a:latin typeface="Futura Light" panose="00000400000000000000" pitchFamily="2" charset="0"/>
              </a:rPr>
              <a:t> </a:t>
            </a:r>
            <a:r>
              <a:rPr lang="en-US" sz="700" dirty="0" err="1">
                <a:latin typeface="Futura Light" panose="00000400000000000000" pitchFamily="2" charset="0"/>
              </a:rPr>
              <a:t>berada</a:t>
            </a:r>
            <a:r>
              <a:rPr lang="en-US" sz="700" dirty="0">
                <a:latin typeface="Futura Light" panose="00000400000000000000" pitchFamily="2" charset="0"/>
              </a:rPr>
              <a:t> di </a:t>
            </a:r>
            <a:r>
              <a:rPr lang="en-US" sz="700" dirty="0" err="1">
                <a:latin typeface="Futura Light" panose="00000400000000000000" pitchFamily="2" charset="0"/>
              </a:rPr>
              <a:t>luar</a:t>
            </a:r>
            <a:r>
              <a:rPr lang="en-US" sz="700" dirty="0">
                <a:latin typeface="Futura Light" panose="00000400000000000000" pitchFamily="2" charset="0"/>
              </a:rPr>
              <a:t> </a:t>
            </a:r>
            <a:r>
              <a:rPr lang="en-US" sz="700" dirty="0" err="1">
                <a:latin typeface="Futura Light" panose="00000400000000000000" pitchFamily="2" charset="0"/>
              </a:rPr>
              <a:t>zon</a:t>
            </a:r>
            <a:r>
              <a:rPr lang="en-US" sz="700" dirty="0">
                <a:latin typeface="Futura Light" panose="00000400000000000000" pitchFamily="2" charset="0"/>
              </a:rPr>
              <a:t> </a:t>
            </a:r>
            <a:r>
              <a:rPr lang="en-US" sz="700" dirty="0" err="1">
                <a:latin typeface="Futura Light" panose="00000400000000000000" pitchFamily="2" charset="0"/>
              </a:rPr>
              <a:t>keselamatan</a:t>
            </a:r>
            <a:r>
              <a:rPr lang="en-US" sz="700" dirty="0">
                <a:latin typeface="Futura Light" panose="00000400000000000000" pitchFamily="2" charset="0"/>
              </a:rPr>
              <a:t> 500 meter </a:t>
            </a:r>
            <a:r>
              <a:rPr lang="en-US" sz="700" dirty="0" err="1">
                <a:latin typeface="Futura Light" panose="00000400000000000000" pitchFamily="2" charset="0"/>
              </a:rPr>
              <a:t>daripada</a:t>
            </a:r>
            <a:r>
              <a:rPr lang="en-US" sz="700" dirty="0">
                <a:latin typeface="Futura Light" panose="00000400000000000000" pitchFamily="2" charset="0"/>
              </a:rPr>
              <a:t> </a:t>
            </a:r>
            <a:r>
              <a:rPr lang="en-US" sz="700" dirty="0" err="1">
                <a:latin typeface="Futura Light" panose="00000400000000000000" pitchFamily="2" charset="0"/>
              </a:rPr>
              <a:t>zon</a:t>
            </a:r>
            <a:r>
              <a:rPr lang="en-US" sz="700" dirty="0">
                <a:latin typeface="Futura Light" panose="00000400000000000000" pitchFamily="2" charset="0"/>
              </a:rPr>
              <a:t> </a:t>
            </a:r>
            <a:r>
              <a:rPr lang="en-US" sz="700" dirty="0" err="1">
                <a:latin typeface="Futura Light" panose="00000400000000000000" pitchFamily="2" charset="0"/>
              </a:rPr>
              <a:t>pelantar</a:t>
            </a:r>
            <a:r>
              <a:rPr lang="en-US" sz="700" dirty="0">
                <a:latin typeface="Futura Light" panose="00000400000000000000" pitchFamily="2" charset="0"/>
              </a:rPr>
              <a:t> </a:t>
            </a:r>
            <a:r>
              <a:rPr lang="en-US" sz="700" dirty="0" err="1">
                <a:latin typeface="Futura Light" panose="00000400000000000000" pitchFamily="2" charset="0"/>
              </a:rPr>
              <a:t>atas</a:t>
            </a:r>
            <a:r>
              <a:rPr lang="en-US" sz="700" dirty="0">
                <a:latin typeface="Futura Light" panose="00000400000000000000" pitchFamily="2" charset="0"/>
              </a:rPr>
              <a:t> </a:t>
            </a:r>
            <a:r>
              <a:rPr lang="en-US" sz="700" dirty="0" err="1">
                <a:latin typeface="Futura Light" panose="00000400000000000000" pitchFamily="2" charset="0"/>
              </a:rPr>
              <a:t>sebab-sebab</a:t>
            </a:r>
            <a:r>
              <a:rPr lang="en-US" sz="700" dirty="0">
                <a:latin typeface="Futura Light" panose="00000400000000000000" pitchFamily="2" charset="0"/>
              </a:rPr>
              <a:t> </a:t>
            </a:r>
            <a:r>
              <a:rPr lang="en-US" sz="700" dirty="0" err="1">
                <a:latin typeface="Futura Light" panose="00000400000000000000" pitchFamily="2" charset="0"/>
              </a:rPr>
              <a:t>keselamatan</a:t>
            </a:r>
            <a:r>
              <a:rPr lang="en-US" sz="700" dirty="0">
                <a:latin typeface="Futura Light" panose="00000400000000000000" pitchFamily="2" charset="0"/>
              </a:rPr>
              <a:t>. Kawasan </a:t>
            </a:r>
            <a:r>
              <a:rPr lang="en-US" sz="700" dirty="0" err="1">
                <a:latin typeface="Futura Light" panose="00000400000000000000" pitchFamily="2" charset="0"/>
              </a:rPr>
              <a:t>ini</a:t>
            </a:r>
            <a:r>
              <a:rPr lang="en-US" sz="700" dirty="0">
                <a:latin typeface="Futura Light" panose="00000400000000000000" pitchFamily="2" charset="0"/>
              </a:rPr>
              <a:t> </a:t>
            </a:r>
            <a:r>
              <a:rPr lang="en-US" sz="700" dirty="0" err="1">
                <a:latin typeface="Futura Light" panose="00000400000000000000" pitchFamily="2" charset="0"/>
              </a:rPr>
              <a:t>akan</a:t>
            </a:r>
            <a:r>
              <a:rPr lang="en-US" sz="700" dirty="0">
                <a:latin typeface="Futura Light" panose="00000400000000000000" pitchFamily="2" charset="0"/>
              </a:rPr>
              <a:t> </a:t>
            </a:r>
            <a:r>
              <a:rPr lang="en-US" sz="700" dirty="0" err="1">
                <a:latin typeface="Futura Light" panose="00000400000000000000" pitchFamily="2" charset="0"/>
              </a:rPr>
              <a:t>sentiasa</a:t>
            </a:r>
            <a:r>
              <a:rPr lang="en-US" sz="700" dirty="0">
                <a:latin typeface="Futura Light" panose="00000400000000000000" pitchFamily="2" charset="0"/>
              </a:rPr>
              <a:t> </a:t>
            </a:r>
            <a:r>
              <a:rPr lang="en-US" sz="700" dirty="0" err="1">
                <a:latin typeface="Futura Light" panose="00000400000000000000" pitchFamily="2" charset="0"/>
              </a:rPr>
              <a:t>dironda</a:t>
            </a:r>
            <a:r>
              <a:rPr lang="en-US" sz="700" dirty="0">
                <a:latin typeface="Futura Light" panose="00000400000000000000" pitchFamily="2" charset="0"/>
              </a:rPr>
              <a:t> </a:t>
            </a:r>
            <a:r>
              <a:rPr lang="en-US" sz="700" dirty="0" err="1">
                <a:latin typeface="Futura Light" panose="00000400000000000000" pitchFamily="2" charset="0"/>
              </a:rPr>
              <a:t>bagi</a:t>
            </a:r>
            <a:r>
              <a:rPr lang="en-US" sz="700" dirty="0">
                <a:latin typeface="Futura Light" panose="00000400000000000000" pitchFamily="2" charset="0"/>
              </a:rPr>
              <a:t> </a:t>
            </a:r>
            <a:r>
              <a:rPr lang="en-US" sz="700" dirty="0" err="1">
                <a:latin typeface="Futura Light" panose="00000400000000000000" pitchFamily="2" charset="0"/>
              </a:rPr>
              <a:t>mengawal</a:t>
            </a:r>
            <a:r>
              <a:rPr lang="en-US" sz="700" dirty="0">
                <a:latin typeface="Futura Light" panose="00000400000000000000" pitchFamily="2" charset="0"/>
              </a:rPr>
              <a:t> </a:t>
            </a:r>
            <a:r>
              <a:rPr lang="en-US" sz="700" dirty="0" err="1">
                <a:latin typeface="Futura Light" panose="00000400000000000000" pitchFamily="2" charset="0"/>
              </a:rPr>
              <a:t>kapal-kapal</a:t>
            </a:r>
            <a:r>
              <a:rPr lang="en-US" sz="700" dirty="0">
                <a:latin typeface="Futura Light" panose="00000400000000000000" pitchFamily="2" charset="0"/>
              </a:rPr>
              <a:t> </a:t>
            </a:r>
            <a:r>
              <a:rPr lang="en-US" sz="700" dirty="0" err="1">
                <a:latin typeface="Futura Light" panose="00000400000000000000" pitchFamily="2" charset="0"/>
              </a:rPr>
              <a:t>supaya</a:t>
            </a:r>
            <a:r>
              <a:rPr lang="en-US" sz="700" dirty="0">
                <a:latin typeface="Futura Light" panose="00000400000000000000" pitchFamily="2" charset="0"/>
              </a:rPr>
              <a:t> </a:t>
            </a:r>
            <a:r>
              <a:rPr lang="en-US" sz="700" dirty="0" err="1">
                <a:latin typeface="Futura Light" panose="00000400000000000000" pitchFamily="2" charset="0"/>
              </a:rPr>
              <a:t>tidak</a:t>
            </a:r>
            <a:r>
              <a:rPr lang="en-US" sz="700" dirty="0">
                <a:latin typeface="Futura Light" panose="00000400000000000000" pitchFamily="2" charset="0"/>
              </a:rPr>
              <a:t> </a:t>
            </a:r>
            <a:r>
              <a:rPr lang="en-US" sz="700" dirty="0" err="1">
                <a:latin typeface="Futura Light" panose="00000400000000000000" pitchFamily="2" charset="0"/>
              </a:rPr>
              <a:t>memasuki</a:t>
            </a:r>
            <a:r>
              <a:rPr lang="en-US" sz="700" dirty="0">
                <a:latin typeface="Futura Light" panose="00000400000000000000" pitchFamily="2" charset="0"/>
              </a:rPr>
              <a:t> </a:t>
            </a:r>
            <a:r>
              <a:rPr lang="en-US" sz="700" dirty="0" err="1">
                <a:latin typeface="Futura Light" panose="00000400000000000000" pitchFamily="2" charset="0"/>
              </a:rPr>
              <a:t>zon</a:t>
            </a:r>
            <a:r>
              <a:rPr lang="en-US" sz="700" dirty="0">
                <a:latin typeface="Futura Light" panose="00000400000000000000" pitchFamily="2" charset="0"/>
              </a:rPr>
              <a:t> </a:t>
            </a:r>
            <a:r>
              <a:rPr lang="en-US" sz="700" dirty="0" err="1">
                <a:latin typeface="Futura Light" panose="00000400000000000000" pitchFamily="2" charset="0"/>
              </a:rPr>
              <a:t>keselamatan</a:t>
            </a:r>
            <a:r>
              <a:rPr lang="en-US" sz="700" dirty="0">
                <a:latin typeface="Futura Light" panose="00000400000000000000" pitchFamily="2" charset="0"/>
              </a:rPr>
              <a:t>. </a:t>
            </a:r>
            <a:r>
              <a:rPr lang="en-US" sz="700" dirty="0" err="1">
                <a:latin typeface="Futura Light" panose="00000400000000000000" pitchFamily="2" charset="0"/>
              </a:rPr>
              <a:t>Tindakan</a:t>
            </a:r>
            <a:r>
              <a:rPr lang="en-US" sz="700" dirty="0">
                <a:latin typeface="Futura Light" panose="00000400000000000000" pitchFamily="2" charset="0"/>
              </a:rPr>
              <a:t> </a:t>
            </a:r>
            <a:r>
              <a:rPr lang="en-US" sz="700" dirty="0" err="1">
                <a:latin typeface="Futura Light" panose="00000400000000000000" pitchFamily="2" charset="0"/>
              </a:rPr>
              <a:t>undang-undang</a:t>
            </a:r>
            <a:r>
              <a:rPr lang="en-US" sz="700" dirty="0">
                <a:latin typeface="Futura Light" panose="00000400000000000000" pitchFamily="2" charset="0"/>
              </a:rPr>
              <a:t> </a:t>
            </a:r>
            <a:r>
              <a:rPr lang="en-US" sz="700" dirty="0" err="1">
                <a:latin typeface="Futura Light" panose="00000400000000000000" pitchFamily="2" charset="0"/>
              </a:rPr>
              <a:t>akan</a:t>
            </a:r>
            <a:r>
              <a:rPr lang="en-US" sz="700" dirty="0">
                <a:latin typeface="Futura Light" panose="00000400000000000000" pitchFamily="2" charset="0"/>
              </a:rPr>
              <a:t> </a:t>
            </a:r>
            <a:r>
              <a:rPr lang="en-US" sz="700" dirty="0" err="1">
                <a:latin typeface="Futura Light" panose="00000400000000000000" pitchFamily="2" charset="0"/>
              </a:rPr>
              <a:t>diambil</a:t>
            </a:r>
            <a:r>
              <a:rPr lang="en-US" sz="700" dirty="0">
                <a:latin typeface="Futura Light" panose="00000400000000000000" pitchFamily="2" charset="0"/>
              </a:rPr>
              <a:t> </a:t>
            </a:r>
            <a:r>
              <a:rPr lang="en-US" sz="700" dirty="0" err="1">
                <a:latin typeface="Futura Light" panose="00000400000000000000" pitchFamily="2" charset="0"/>
              </a:rPr>
              <a:t>ke</a:t>
            </a:r>
            <a:r>
              <a:rPr lang="en-US" sz="700" dirty="0">
                <a:latin typeface="Futura Light" panose="00000400000000000000" pitchFamily="2" charset="0"/>
              </a:rPr>
              <a:t> </a:t>
            </a:r>
            <a:r>
              <a:rPr lang="en-US" sz="700" dirty="0" err="1">
                <a:latin typeface="Futura Light" panose="00000400000000000000" pitchFamily="2" charset="0"/>
              </a:rPr>
              <a:t>atas</a:t>
            </a:r>
            <a:r>
              <a:rPr lang="en-US" sz="700" dirty="0">
                <a:latin typeface="Futura Light" panose="00000400000000000000" pitchFamily="2" charset="0"/>
              </a:rPr>
              <a:t> </a:t>
            </a:r>
            <a:r>
              <a:rPr lang="en-US" sz="700" dirty="0" err="1">
                <a:latin typeface="Futura Light" panose="00000400000000000000" pitchFamily="2" charset="0"/>
              </a:rPr>
              <a:t>sesiapa</a:t>
            </a:r>
            <a:r>
              <a:rPr lang="en-US" sz="700" dirty="0">
                <a:latin typeface="Futura Light" panose="00000400000000000000" pitchFamily="2" charset="0"/>
              </a:rPr>
              <a:t> yang </a:t>
            </a:r>
            <a:r>
              <a:rPr lang="en-US" sz="700" dirty="0" err="1">
                <a:latin typeface="Futura Light" panose="00000400000000000000" pitchFamily="2" charset="0"/>
              </a:rPr>
              <a:t>memasuki</a:t>
            </a:r>
            <a:r>
              <a:rPr lang="en-US" sz="700" dirty="0">
                <a:latin typeface="Futura Light" panose="00000400000000000000" pitchFamily="2" charset="0"/>
              </a:rPr>
              <a:t> </a:t>
            </a:r>
            <a:r>
              <a:rPr lang="en-US" sz="700" dirty="0" err="1">
                <a:latin typeface="Futura Light" panose="00000400000000000000" pitchFamily="2" charset="0"/>
              </a:rPr>
              <a:t>zon</a:t>
            </a:r>
            <a:r>
              <a:rPr lang="en-US" sz="700" dirty="0">
                <a:latin typeface="Futura Light" panose="00000400000000000000" pitchFamily="2" charset="0"/>
              </a:rPr>
              <a:t> </a:t>
            </a:r>
            <a:r>
              <a:rPr lang="en-US" sz="700" dirty="0" err="1">
                <a:latin typeface="Futura Light" panose="00000400000000000000" pitchFamily="2" charset="0"/>
              </a:rPr>
              <a:t>keselamatan</a:t>
            </a:r>
            <a:r>
              <a:rPr lang="en-US" sz="700" dirty="0">
                <a:latin typeface="Futura Light" panose="00000400000000000000" pitchFamily="2" charset="0"/>
              </a:rPr>
              <a:t> </a:t>
            </a:r>
            <a:r>
              <a:rPr lang="en-US" sz="700" dirty="0" err="1">
                <a:latin typeface="Futura Light" panose="00000400000000000000" pitchFamily="2" charset="0"/>
              </a:rPr>
              <a:t>tanpa</a:t>
            </a:r>
            <a:r>
              <a:rPr lang="en-US" sz="700" dirty="0">
                <a:latin typeface="Futura Light" panose="00000400000000000000" pitchFamily="2" charset="0"/>
              </a:rPr>
              <a:t> </a:t>
            </a:r>
            <a:r>
              <a:rPr lang="en-US" sz="700" dirty="0" err="1">
                <a:latin typeface="Futura Light" panose="00000400000000000000" pitchFamily="2" charset="0"/>
              </a:rPr>
              <a:t>kebenaran</a:t>
            </a:r>
            <a:r>
              <a:rPr lang="en-US" sz="700" dirty="0">
                <a:latin typeface="Futura Light" panose="00000400000000000000" pitchFamily="2" charset="0"/>
              </a:rPr>
              <a:t>.  </a:t>
            </a:r>
          </a:p>
          <a:p>
            <a:endParaRPr lang="en-US" sz="700" dirty="0"/>
          </a:p>
          <a:p>
            <a:r>
              <a:rPr lang="en-US" sz="700" b="1" dirty="0">
                <a:latin typeface="+mj-lt"/>
              </a:rPr>
              <a:t>SITUASI YANG MUNGKIN MENDATANGKAN BAHAYA: </a:t>
            </a:r>
            <a:endParaRPr lang="en-US" sz="700" dirty="0"/>
          </a:p>
          <a:p>
            <a:r>
              <a:rPr lang="en-US" sz="700" dirty="0" err="1">
                <a:latin typeface="Futura Light" panose="00000400000000000000" pitchFamily="2" charset="0"/>
              </a:rPr>
              <a:t>Kebocoran</a:t>
            </a:r>
            <a:r>
              <a:rPr lang="en-US" sz="700" dirty="0">
                <a:latin typeface="Futura Light" panose="00000400000000000000" pitchFamily="2" charset="0"/>
              </a:rPr>
              <a:t>/</a:t>
            </a:r>
            <a:r>
              <a:rPr lang="en-US" sz="700" dirty="0" err="1">
                <a:latin typeface="Futura Light" panose="00000400000000000000" pitchFamily="2" charset="0"/>
              </a:rPr>
              <a:t>tumpahan</a:t>
            </a:r>
            <a:r>
              <a:rPr lang="en-US" sz="700" dirty="0">
                <a:latin typeface="Futura Light" panose="00000400000000000000" pitchFamily="2" charset="0"/>
              </a:rPr>
              <a:t> </a:t>
            </a:r>
            <a:r>
              <a:rPr lang="en-US" sz="700" dirty="0" err="1">
                <a:latin typeface="Futura Light" panose="00000400000000000000" pitchFamily="2" charset="0"/>
              </a:rPr>
              <a:t>minyak</a:t>
            </a:r>
            <a:r>
              <a:rPr lang="en-US" sz="700" dirty="0">
                <a:latin typeface="Futura Light" panose="00000400000000000000" pitchFamily="2" charset="0"/>
              </a:rPr>
              <a:t> </a:t>
            </a:r>
            <a:r>
              <a:rPr lang="en-US" sz="700" dirty="0" err="1">
                <a:latin typeface="Futura Light" panose="00000400000000000000" pitchFamily="2" charset="0"/>
              </a:rPr>
              <a:t>mentah</a:t>
            </a:r>
            <a:r>
              <a:rPr lang="en-US" sz="700" dirty="0">
                <a:latin typeface="Futura Light" panose="00000400000000000000" pitchFamily="2" charset="0"/>
              </a:rPr>
              <a:t> </a:t>
            </a:r>
            <a:r>
              <a:rPr lang="en-US" sz="700" dirty="0" err="1">
                <a:latin typeface="Futura Light" panose="00000400000000000000" pitchFamily="2" charset="0"/>
              </a:rPr>
              <a:t>dan</a:t>
            </a:r>
            <a:r>
              <a:rPr lang="en-US" sz="700" dirty="0">
                <a:latin typeface="Futura Light" panose="00000400000000000000" pitchFamily="2" charset="0"/>
              </a:rPr>
              <a:t> gas </a:t>
            </a:r>
            <a:r>
              <a:rPr lang="en-US" sz="700" dirty="0" err="1">
                <a:latin typeface="Futura Light" panose="00000400000000000000" pitchFamily="2" charset="0"/>
              </a:rPr>
              <a:t>daripada</a:t>
            </a:r>
            <a:r>
              <a:rPr lang="en-US" sz="700" dirty="0">
                <a:latin typeface="Futura Light" panose="00000400000000000000" pitchFamily="2" charset="0"/>
              </a:rPr>
              <a:t> </a:t>
            </a:r>
            <a:r>
              <a:rPr lang="en-US" sz="700" dirty="0" err="1">
                <a:latin typeface="Futura Light" panose="00000400000000000000" pitchFamily="2" charset="0"/>
              </a:rPr>
              <a:t>telaga</a:t>
            </a:r>
            <a:r>
              <a:rPr lang="en-US" sz="700" dirty="0">
                <a:latin typeface="Futura Light" panose="00000400000000000000" pitchFamily="2" charset="0"/>
              </a:rPr>
              <a:t> </a:t>
            </a:r>
            <a:r>
              <a:rPr lang="en-US" sz="700" dirty="0" err="1">
                <a:latin typeface="Futura Light" panose="00000400000000000000" pitchFamily="2" charset="0"/>
              </a:rPr>
              <a:t>boleh</a:t>
            </a:r>
            <a:r>
              <a:rPr lang="en-US" sz="700" dirty="0">
                <a:latin typeface="Futura Light" panose="00000400000000000000" pitchFamily="2" charset="0"/>
              </a:rPr>
              <a:t> </a:t>
            </a:r>
            <a:r>
              <a:rPr lang="en-US" sz="700" dirty="0" err="1">
                <a:latin typeface="Futura Light" panose="00000400000000000000" pitchFamily="2" charset="0"/>
              </a:rPr>
              <a:t>berlaku</a:t>
            </a:r>
            <a:r>
              <a:rPr lang="en-US" sz="700" dirty="0">
                <a:latin typeface="Futura Light" panose="00000400000000000000" pitchFamily="2" charset="0"/>
              </a:rPr>
              <a:t> </a:t>
            </a:r>
            <a:r>
              <a:rPr lang="en-US" sz="700" dirty="0" err="1">
                <a:latin typeface="Futura Light" panose="00000400000000000000" pitchFamily="2" charset="0"/>
              </a:rPr>
              <a:t>semasa</a:t>
            </a:r>
            <a:r>
              <a:rPr lang="en-US" sz="700" dirty="0">
                <a:latin typeface="Futura Light" panose="00000400000000000000" pitchFamily="2" charset="0"/>
              </a:rPr>
              <a:t> </a:t>
            </a:r>
            <a:r>
              <a:rPr lang="en-US" sz="700" dirty="0" err="1">
                <a:latin typeface="Futura Light" panose="00000400000000000000" pitchFamily="2" charset="0"/>
              </a:rPr>
              <a:t>aktiviti</a:t>
            </a:r>
            <a:r>
              <a:rPr lang="en-US" sz="700" dirty="0">
                <a:latin typeface="Futura Light" panose="00000400000000000000" pitchFamily="2" charset="0"/>
              </a:rPr>
              <a:t> </a:t>
            </a:r>
            <a:r>
              <a:rPr lang="en-US" sz="700" dirty="0" err="1">
                <a:latin typeface="Futura Light" panose="00000400000000000000" pitchFamily="2" charset="0"/>
              </a:rPr>
              <a:t>penutupan</a:t>
            </a:r>
            <a:r>
              <a:rPr lang="en-US" sz="700" dirty="0">
                <a:latin typeface="Futura Light" panose="00000400000000000000" pitchFamily="2" charset="0"/>
              </a:rPr>
              <a:t> </a:t>
            </a:r>
            <a:r>
              <a:rPr lang="en-US" sz="700" dirty="0" err="1">
                <a:latin typeface="Futura Light" panose="00000400000000000000" pitchFamily="2" charset="0"/>
              </a:rPr>
              <a:t>telaga</a:t>
            </a:r>
            <a:r>
              <a:rPr lang="en-US" sz="700" dirty="0">
                <a:latin typeface="Futura Light" panose="00000400000000000000" pitchFamily="2" charset="0"/>
              </a:rPr>
              <a:t>. </a:t>
            </a:r>
            <a:r>
              <a:rPr lang="en-US" sz="700" dirty="0" err="1">
                <a:latin typeface="Futura Light" panose="00000400000000000000" pitchFamily="2" charset="0"/>
              </a:rPr>
              <a:t>Ini</a:t>
            </a:r>
            <a:r>
              <a:rPr lang="en-US" sz="700" dirty="0">
                <a:latin typeface="Futura Light" panose="00000400000000000000" pitchFamily="2" charset="0"/>
              </a:rPr>
              <a:t> </a:t>
            </a:r>
            <a:r>
              <a:rPr lang="en-US" sz="700" dirty="0" err="1">
                <a:latin typeface="Futura Light" panose="00000400000000000000" pitchFamily="2" charset="0"/>
              </a:rPr>
              <a:t>boleh</a:t>
            </a:r>
            <a:r>
              <a:rPr lang="en-US" sz="700" dirty="0">
                <a:latin typeface="Futura Light" panose="00000400000000000000" pitchFamily="2" charset="0"/>
              </a:rPr>
              <a:t> </a:t>
            </a:r>
            <a:r>
              <a:rPr lang="en-US" sz="700" dirty="0" err="1">
                <a:latin typeface="Futura Light" panose="00000400000000000000" pitchFamily="2" charset="0"/>
              </a:rPr>
              <a:t>mengakibatkan</a:t>
            </a:r>
            <a:r>
              <a:rPr lang="en-US" sz="700" dirty="0">
                <a:latin typeface="Futura Light" panose="00000400000000000000" pitchFamily="2" charset="0"/>
              </a:rPr>
              <a:t> </a:t>
            </a:r>
            <a:r>
              <a:rPr lang="en-US" sz="700" dirty="0" err="1">
                <a:latin typeface="Futura Light" panose="00000400000000000000" pitchFamily="2" charset="0"/>
              </a:rPr>
              <a:t>kebakaran</a:t>
            </a:r>
            <a:r>
              <a:rPr lang="en-US" sz="700" dirty="0">
                <a:latin typeface="Futura Light" panose="00000400000000000000" pitchFamily="2" charset="0"/>
              </a:rPr>
              <a:t> </a:t>
            </a:r>
            <a:r>
              <a:rPr lang="en-US" sz="700" dirty="0" err="1">
                <a:latin typeface="Futura Light" panose="00000400000000000000" pitchFamily="2" charset="0"/>
              </a:rPr>
              <a:t>dan</a:t>
            </a:r>
            <a:r>
              <a:rPr lang="en-US" sz="700" dirty="0">
                <a:latin typeface="Futura Light" panose="00000400000000000000" pitchFamily="2" charset="0"/>
              </a:rPr>
              <a:t>/</a:t>
            </a:r>
            <a:r>
              <a:rPr lang="en-US" sz="700" dirty="0" err="1">
                <a:latin typeface="Futura Light" panose="00000400000000000000" pitchFamily="2" charset="0"/>
              </a:rPr>
              <a:t>atau</a:t>
            </a:r>
            <a:r>
              <a:rPr lang="en-US" sz="700" dirty="0">
                <a:latin typeface="Futura Light" panose="00000400000000000000" pitchFamily="2" charset="0"/>
              </a:rPr>
              <a:t> </a:t>
            </a:r>
            <a:r>
              <a:rPr lang="en-US" sz="700" dirty="0" err="1">
                <a:latin typeface="Futura Light" panose="00000400000000000000" pitchFamily="2" charset="0"/>
              </a:rPr>
              <a:t>letupan</a:t>
            </a:r>
            <a:r>
              <a:rPr lang="en-US" sz="700" dirty="0">
                <a:latin typeface="Futura Light" panose="00000400000000000000" pitchFamily="2" charset="0"/>
              </a:rPr>
              <a:t> </a:t>
            </a:r>
            <a:r>
              <a:rPr lang="en-US" sz="700" dirty="0" err="1">
                <a:latin typeface="Futura Light" panose="00000400000000000000" pitchFamily="2" charset="0"/>
              </a:rPr>
              <a:t>jika</a:t>
            </a:r>
            <a:r>
              <a:rPr lang="en-US" sz="700" dirty="0">
                <a:latin typeface="Futura Light" panose="00000400000000000000" pitchFamily="2" charset="0"/>
              </a:rPr>
              <a:t> </a:t>
            </a:r>
            <a:r>
              <a:rPr lang="en-US" sz="700" dirty="0" err="1">
                <a:latin typeface="Futura Light" panose="00000400000000000000" pitchFamily="2" charset="0"/>
              </a:rPr>
              <a:t>terdapat</a:t>
            </a:r>
            <a:r>
              <a:rPr lang="en-US" sz="700" dirty="0">
                <a:latin typeface="Futura Light" panose="00000400000000000000" pitchFamily="2" charset="0"/>
              </a:rPr>
              <a:t> </a:t>
            </a:r>
            <a:r>
              <a:rPr lang="en-US" sz="700" dirty="0" err="1">
                <a:latin typeface="Futura Light" panose="00000400000000000000" pitchFamily="2" charset="0"/>
              </a:rPr>
              <a:t>sumber</a:t>
            </a:r>
            <a:r>
              <a:rPr lang="en-US" sz="700" dirty="0">
                <a:latin typeface="Futura Light" panose="00000400000000000000" pitchFamily="2" charset="0"/>
              </a:rPr>
              <a:t> </a:t>
            </a:r>
            <a:r>
              <a:rPr lang="en-US" sz="700" dirty="0" err="1">
                <a:latin typeface="Futura Light" panose="00000400000000000000" pitchFamily="2" charset="0"/>
              </a:rPr>
              <a:t>api</a:t>
            </a:r>
            <a:r>
              <a:rPr lang="en-US" sz="700" dirty="0">
                <a:latin typeface="Futura Light" panose="00000400000000000000" pitchFamily="2" charset="0"/>
              </a:rPr>
              <a:t> </a:t>
            </a:r>
            <a:r>
              <a:rPr lang="en-US" sz="700" dirty="0" err="1">
                <a:latin typeface="Futura Light" panose="00000400000000000000" pitchFamily="2" charset="0"/>
              </a:rPr>
              <a:t>berdekatan</a:t>
            </a:r>
            <a:r>
              <a:rPr lang="en-US" sz="700" dirty="0">
                <a:latin typeface="Futura Light" panose="00000400000000000000" pitchFamily="2" charset="0"/>
              </a:rPr>
              <a:t>, </a:t>
            </a:r>
            <a:r>
              <a:rPr lang="en-US" sz="700" dirty="0" err="1">
                <a:latin typeface="Futura Light" panose="00000400000000000000" pitchFamily="2" charset="0"/>
              </a:rPr>
              <a:t>kerosakan</a:t>
            </a:r>
            <a:r>
              <a:rPr lang="en-US" sz="700" dirty="0">
                <a:latin typeface="Futura Light" panose="00000400000000000000" pitchFamily="2" charset="0"/>
              </a:rPr>
              <a:t> </a:t>
            </a:r>
            <a:r>
              <a:rPr lang="en-US" sz="700" dirty="0" err="1">
                <a:latin typeface="Futura Light" panose="00000400000000000000" pitchFamily="2" charset="0"/>
              </a:rPr>
              <a:t>kepada</a:t>
            </a:r>
            <a:r>
              <a:rPr lang="en-US" sz="700" dirty="0">
                <a:latin typeface="Futura Light" panose="00000400000000000000" pitchFamily="2" charset="0"/>
              </a:rPr>
              <a:t> </a:t>
            </a:r>
            <a:r>
              <a:rPr lang="en-US" sz="700" dirty="0" err="1">
                <a:latin typeface="Futura Light" panose="00000400000000000000" pitchFamily="2" charset="0"/>
              </a:rPr>
              <a:t>aset</a:t>
            </a:r>
            <a:r>
              <a:rPr lang="en-US" sz="700" dirty="0">
                <a:latin typeface="Futura Light" panose="00000400000000000000" pitchFamily="2" charset="0"/>
              </a:rPr>
              <a:t> </a:t>
            </a:r>
            <a:r>
              <a:rPr lang="en-US" sz="700" dirty="0" err="1">
                <a:latin typeface="Futura Light" panose="00000400000000000000" pitchFamily="2" charset="0"/>
              </a:rPr>
              <a:t>akan</a:t>
            </a:r>
            <a:r>
              <a:rPr lang="en-US" sz="700" dirty="0">
                <a:latin typeface="Futura Light" panose="00000400000000000000" pitchFamily="2" charset="0"/>
              </a:rPr>
              <a:t> </a:t>
            </a:r>
            <a:r>
              <a:rPr lang="en-US" sz="700" dirty="0" err="1">
                <a:latin typeface="Futura Light" panose="00000400000000000000" pitchFamily="2" charset="0"/>
              </a:rPr>
              <a:t>mendatangkan</a:t>
            </a:r>
            <a:r>
              <a:rPr lang="en-US" sz="700" dirty="0">
                <a:latin typeface="Futura Light" panose="00000400000000000000" pitchFamily="2" charset="0"/>
              </a:rPr>
              <a:t> </a:t>
            </a:r>
            <a:r>
              <a:rPr lang="en-US" sz="700" dirty="0" err="1">
                <a:latin typeface="Futura Light" panose="00000400000000000000" pitchFamily="2" charset="0"/>
              </a:rPr>
              <a:t>kemudaratan</a:t>
            </a:r>
            <a:r>
              <a:rPr lang="en-US" sz="700" dirty="0">
                <a:latin typeface="Futura Light" panose="00000400000000000000" pitchFamily="2" charset="0"/>
              </a:rPr>
              <a:t> </a:t>
            </a:r>
            <a:r>
              <a:rPr lang="en-US" sz="700" dirty="0" err="1">
                <a:latin typeface="Futura Light" panose="00000400000000000000" pitchFamily="2" charset="0"/>
              </a:rPr>
              <a:t>kepada</a:t>
            </a:r>
            <a:r>
              <a:rPr lang="en-US" sz="700" dirty="0">
                <a:latin typeface="Futura Light" panose="00000400000000000000" pitchFamily="2" charset="0"/>
              </a:rPr>
              <a:t> </a:t>
            </a:r>
            <a:r>
              <a:rPr lang="en-US" sz="700" dirty="0" err="1">
                <a:latin typeface="Futura Light" panose="00000400000000000000" pitchFamily="2" charset="0"/>
              </a:rPr>
              <a:t>petugas</a:t>
            </a:r>
            <a:r>
              <a:rPr lang="en-US" sz="700" dirty="0">
                <a:latin typeface="Futura Light" panose="00000400000000000000" pitchFamily="2" charset="0"/>
              </a:rPr>
              <a:t> yang </a:t>
            </a:r>
            <a:r>
              <a:rPr lang="en-US" sz="700" dirty="0" err="1">
                <a:latin typeface="Futura Light" panose="00000400000000000000" pitchFamily="2" charset="0"/>
              </a:rPr>
              <a:t>berada</a:t>
            </a:r>
            <a:r>
              <a:rPr lang="en-US" sz="700" dirty="0">
                <a:latin typeface="Futura Light" panose="00000400000000000000" pitchFamily="2" charset="0"/>
              </a:rPr>
              <a:t> di </a:t>
            </a:r>
            <a:r>
              <a:rPr lang="en-US" sz="700" dirty="0" err="1">
                <a:latin typeface="Futura Light" panose="00000400000000000000" pitchFamily="2" charset="0"/>
              </a:rPr>
              <a:t>tempat</a:t>
            </a:r>
            <a:r>
              <a:rPr lang="en-US" sz="700" dirty="0">
                <a:latin typeface="Futura Light" panose="00000400000000000000" pitchFamily="2" charset="0"/>
              </a:rPr>
              <a:t> </a:t>
            </a:r>
            <a:r>
              <a:rPr lang="en-US" sz="700" dirty="0" err="1">
                <a:latin typeface="Futura Light" panose="00000400000000000000" pitchFamily="2" charset="0"/>
              </a:rPr>
              <a:t>kerja</a:t>
            </a:r>
            <a:r>
              <a:rPr lang="en-US" sz="700" dirty="0">
                <a:latin typeface="Futura Light" panose="00000400000000000000" pitchFamily="2" charset="0"/>
              </a:rPr>
              <a:t> (</a:t>
            </a:r>
            <a:r>
              <a:rPr lang="en-US" sz="700" dirty="0" err="1">
                <a:latin typeface="Futura Light" panose="00000400000000000000" pitchFamily="2" charset="0"/>
              </a:rPr>
              <a:t>termasuk</a:t>
            </a:r>
            <a:r>
              <a:rPr lang="en-US" sz="700" dirty="0">
                <a:latin typeface="Futura Light" panose="00000400000000000000" pitchFamily="2" charset="0"/>
              </a:rPr>
              <a:t> </a:t>
            </a:r>
            <a:r>
              <a:rPr lang="en-US" sz="700" dirty="0" err="1">
                <a:latin typeface="Futura Light" panose="00000400000000000000" pitchFamily="2" charset="0"/>
              </a:rPr>
              <a:t>kematian</a:t>
            </a:r>
            <a:r>
              <a:rPr lang="en-US" sz="700" dirty="0">
                <a:latin typeface="Futura Light" panose="00000400000000000000" pitchFamily="2" charset="0"/>
              </a:rPr>
              <a:t>) </a:t>
            </a:r>
            <a:r>
              <a:rPr lang="en-US" sz="700" dirty="0" err="1">
                <a:latin typeface="Futura Light" panose="00000400000000000000" pitchFamily="2" charset="0"/>
              </a:rPr>
              <a:t>dan</a:t>
            </a:r>
            <a:r>
              <a:rPr lang="en-US" sz="700" dirty="0">
                <a:latin typeface="Futura Light" panose="00000400000000000000" pitchFamily="2" charset="0"/>
              </a:rPr>
              <a:t> </a:t>
            </a:r>
            <a:r>
              <a:rPr lang="en-US" sz="700" dirty="0" err="1">
                <a:latin typeface="Futura Light" panose="00000400000000000000" pitchFamily="2" charset="0"/>
              </a:rPr>
              <a:t>alam</a:t>
            </a:r>
            <a:r>
              <a:rPr lang="en-US" sz="700" dirty="0">
                <a:latin typeface="Futura Light" panose="00000400000000000000" pitchFamily="2" charset="0"/>
              </a:rPr>
              <a:t> </a:t>
            </a:r>
            <a:r>
              <a:rPr lang="en-US" sz="700" dirty="0" err="1">
                <a:latin typeface="Futura Light" panose="00000400000000000000" pitchFamily="2" charset="0"/>
              </a:rPr>
              <a:t>sekitar</a:t>
            </a:r>
            <a:r>
              <a:rPr lang="en-US" sz="700" dirty="0">
                <a:latin typeface="Futura Light" panose="00000400000000000000" pitchFamily="2" charset="0"/>
              </a:rPr>
              <a:t>.</a:t>
            </a:r>
          </a:p>
          <a:p>
            <a:endParaRPr lang="en-US" sz="700" dirty="0"/>
          </a:p>
          <a:p>
            <a:r>
              <a:rPr lang="en-US" sz="700" b="1" dirty="0"/>
              <a:t>MITIGASI:</a:t>
            </a:r>
            <a:endParaRPr lang="en-US" sz="700" dirty="0"/>
          </a:p>
          <a:p>
            <a:r>
              <a:rPr lang="en-US" sz="700" dirty="0" err="1">
                <a:latin typeface="Futura Light" panose="00000400000000000000" pitchFamily="2" charset="0"/>
              </a:rPr>
              <a:t>Jabatan</a:t>
            </a:r>
            <a:r>
              <a:rPr lang="en-US" sz="700" dirty="0">
                <a:latin typeface="Futura Light" panose="00000400000000000000" pitchFamily="2" charset="0"/>
              </a:rPr>
              <a:t> </a:t>
            </a:r>
            <a:r>
              <a:rPr lang="en-US" sz="700" dirty="0" err="1">
                <a:latin typeface="Futura Light" panose="00000400000000000000" pitchFamily="2" charset="0"/>
              </a:rPr>
              <a:t>Aset</a:t>
            </a:r>
            <a:r>
              <a:rPr lang="en-US" sz="700" dirty="0">
                <a:latin typeface="Futura Light" panose="00000400000000000000" pitchFamily="2" charset="0"/>
              </a:rPr>
              <a:t> Barat dan </a:t>
            </a:r>
            <a:r>
              <a:rPr lang="en-US" sz="700" dirty="0" err="1">
                <a:latin typeface="Futura Light" panose="00000400000000000000" pitchFamily="2" charset="0"/>
              </a:rPr>
              <a:t>Jabatan</a:t>
            </a:r>
            <a:r>
              <a:rPr lang="en-US" sz="700" dirty="0">
                <a:latin typeface="Futura Light" panose="00000400000000000000" pitchFamily="2" charset="0"/>
              </a:rPr>
              <a:t> </a:t>
            </a:r>
            <a:r>
              <a:rPr lang="en-US" sz="700" dirty="0" err="1">
                <a:latin typeface="Futura Light" panose="00000400000000000000" pitchFamily="2" charset="0"/>
              </a:rPr>
              <a:t>Teknikal</a:t>
            </a:r>
            <a:r>
              <a:rPr lang="en-US" sz="700" dirty="0">
                <a:latin typeface="Futura Light" panose="00000400000000000000" pitchFamily="2" charset="0"/>
              </a:rPr>
              <a:t> </a:t>
            </a:r>
            <a:r>
              <a:rPr lang="en-US" sz="700" dirty="0" err="1">
                <a:latin typeface="Futura Light" panose="00000400000000000000" pitchFamily="2" charset="0"/>
              </a:rPr>
              <a:t>Telaga</a:t>
            </a:r>
            <a:r>
              <a:rPr lang="en-US" sz="700" dirty="0">
                <a:latin typeface="Futura Light" panose="00000400000000000000" pitchFamily="2" charset="0"/>
              </a:rPr>
              <a:t> </a:t>
            </a:r>
            <a:r>
              <a:rPr lang="en-US" sz="700" dirty="0" err="1">
                <a:latin typeface="Futura Light" panose="00000400000000000000" pitchFamily="2" charset="0"/>
              </a:rPr>
              <a:t>bersama-sama</a:t>
            </a:r>
            <a:r>
              <a:rPr lang="en-US" sz="700" dirty="0">
                <a:latin typeface="Futura Light" panose="00000400000000000000" pitchFamily="2" charset="0"/>
              </a:rPr>
              <a:t> </a:t>
            </a:r>
            <a:r>
              <a:rPr lang="en-US" sz="700" dirty="0" err="1">
                <a:latin typeface="Futura Light" panose="00000400000000000000" pitchFamily="2" charset="0"/>
              </a:rPr>
              <a:t>dengan</a:t>
            </a:r>
            <a:r>
              <a:rPr lang="en-US" sz="700" dirty="0">
                <a:latin typeface="Futura Light" panose="00000400000000000000" pitchFamily="2" charset="0"/>
              </a:rPr>
              <a:t> </a:t>
            </a:r>
            <a:r>
              <a:rPr lang="en-US" sz="700" dirty="0" err="1">
                <a:latin typeface="Futura Light" panose="00000400000000000000" pitchFamily="2" charset="0"/>
              </a:rPr>
              <a:t>Pengurusan</a:t>
            </a:r>
            <a:r>
              <a:rPr lang="en-US" sz="700" dirty="0">
                <a:latin typeface="Futura Light" panose="00000400000000000000" pitchFamily="2" charset="0"/>
              </a:rPr>
              <a:t> Sapura Alliance </a:t>
            </a:r>
            <a:r>
              <a:rPr lang="en-US" sz="700" dirty="0" err="1">
                <a:latin typeface="Futura Light" panose="00000400000000000000" pitchFamily="2" charset="0"/>
              </a:rPr>
              <a:t>telah</a:t>
            </a:r>
            <a:r>
              <a:rPr lang="en-US" sz="700" dirty="0">
                <a:latin typeface="Futura Light" panose="00000400000000000000" pitchFamily="2" charset="0"/>
              </a:rPr>
              <a:t> </a:t>
            </a:r>
            <a:r>
              <a:rPr lang="en-US" sz="700" dirty="0" err="1">
                <a:latin typeface="Futura Light" panose="00000400000000000000" pitchFamily="2" charset="0"/>
              </a:rPr>
              <a:t>mengambil</a:t>
            </a:r>
            <a:r>
              <a:rPr lang="en-US" sz="700" dirty="0">
                <a:latin typeface="Futura Light" panose="00000400000000000000" pitchFamily="2" charset="0"/>
              </a:rPr>
              <a:t> </a:t>
            </a:r>
            <a:r>
              <a:rPr lang="en-US" sz="700" dirty="0" err="1">
                <a:latin typeface="Futura Light" panose="00000400000000000000" pitchFamily="2" charset="0"/>
              </a:rPr>
              <a:t>langkah-langkah</a:t>
            </a:r>
            <a:r>
              <a:rPr lang="en-US" sz="700" dirty="0">
                <a:latin typeface="Futura Light" panose="00000400000000000000" pitchFamily="2" charset="0"/>
              </a:rPr>
              <a:t> yang </a:t>
            </a:r>
            <a:r>
              <a:rPr lang="en-US" sz="700" dirty="0" err="1">
                <a:latin typeface="Futura Light" panose="00000400000000000000" pitchFamily="2" charset="0"/>
              </a:rPr>
              <a:t>berpatutan</a:t>
            </a:r>
            <a:r>
              <a:rPr lang="en-US" sz="700" dirty="0">
                <a:latin typeface="Futura Light" panose="00000400000000000000" pitchFamily="2" charset="0"/>
              </a:rPr>
              <a:t> </a:t>
            </a:r>
            <a:r>
              <a:rPr lang="en-US" sz="700" dirty="0" err="1">
                <a:latin typeface="Futura Light" panose="00000400000000000000" pitchFamily="2" charset="0"/>
              </a:rPr>
              <a:t>untuk</a:t>
            </a:r>
            <a:r>
              <a:rPr lang="en-US" sz="700" dirty="0">
                <a:latin typeface="Futura Light" panose="00000400000000000000" pitchFamily="2" charset="0"/>
              </a:rPr>
              <a:t> </a:t>
            </a:r>
            <a:r>
              <a:rPr lang="en-US" sz="700" dirty="0" err="1">
                <a:latin typeface="Futura Light" panose="00000400000000000000" pitchFamily="2" charset="0"/>
              </a:rPr>
              <a:t>memastikan</a:t>
            </a:r>
            <a:r>
              <a:rPr lang="en-US" sz="700" dirty="0">
                <a:latin typeface="Futura Light" panose="00000400000000000000" pitchFamily="2" charset="0"/>
              </a:rPr>
              <a:t> </a:t>
            </a:r>
            <a:r>
              <a:rPr lang="en-US" sz="700" dirty="0" err="1">
                <a:latin typeface="Futura Light" panose="00000400000000000000" pitchFamily="2" charset="0"/>
              </a:rPr>
              <a:t>aktikiti</a:t>
            </a:r>
            <a:r>
              <a:rPr lang="en-US" sz="700" dirty="0">
                <a:latin typeface="Futura Light" panose="00000400000000000000" pitchFamily="2" charset="0"/>
              </a:rPr>
              <a:t> </a:t>
            </a:r>
            <a:r>
              <a:rPr lang="en-US" sz="700" dirty="0" err="1">
                <a:latin typeface="Futura Light" panose="00000400000000000000" pitchFamily="2" charset="0"/>
              </a:rPr>
              <a:t>tersebut</a:t>
            </a:r>
            <a:r>
              <a:rPr lang="en-US" sz="700" dirty="0">
                <a:latin typeface="Futura Light" panose="00000400000000000000" pitchFamily="2" charset="0"/>
              </a:rPr>
              <a:t> </a:t>
            </a:r>
            <a:r>
              <a:rPr lang="en-US" sz="700" dirty="0" err="1">
                <a:latin typeface="Futura Light" panose="00000400000000000000" pitchFamily="2" charset="0"/>
              </a:rPr>
              <a:t>dikendalikan</a:t>
            </a:r>
            <a:r>
              <a:rPr lang="en-US" sz="700" dirty="0">
                <a:latin typeface="Futura Light" panose="00000400000000000000" pitchFamily="2" charset="0"/>
              </a:rPr>
              <a:t> </a:t>
            </a:r>
            <a:r>
              <a:rPr lang="en-US" sz="700" dirty="0" err="1">
                <a:latin typeface="Futura Light" panose="00000400000000000000" pitchFamily="2" charset="0"/>
              </a:rPr>
              <a:t>dengan</a:t>
            </a:r>
            <a:r>
              <a:rPr lang="en-US" sz="700" dirty="0">
                <a:latin typeface="Futura Light" panose="00000400000000000000" pitchFamily="2" charset="0"/>
              </a:rPr>
              <a:t> </a:t>
            </a:r>
            <a:r>
              <a:rPr lang="en-US" sz="700" dirty="0" err="1">
                <a:latin typeface="Futura Light" panose="00000400000000000000" pitchFamily="2" charset="0"/>
              </a:rPr>
              <a:t>selamat</a:t>
            </a:r>
            <a:r>
              <a:rPr lang="en-US" sz="700" dirty="0">
                <a:latin typeface="Futura Light" panose="00000400000000000000" pitchFamily="2" charset="0"/>
              </a:rPr>
              <a:t>. </a:t>
            </a:r>
          </a:p>
          <a:p>
            <a:endParaRPr lang="en-US" sz="700" dirty="0">
              <a:latin typeface="Futura Light" panose="00000400000000000000" pitchFamily="2" charset="0"/>
            </a:endParaRPr>
          </a:p>
          <a:p>
            <a:r>
              <a:rPr lang="en-US" sz="700" dirty="0" err="1">
                <a:latin typeface="Futura Light" panose="00000400000000000000" pitchFamily="2" charset="0"/>
              </a:rPr>
              <a:t>Jika</a:t>
            </a:r>
            <a:r>
              <a:rPr lang="en-US" sz="700" dirty="0">
                <a:latin typeface="Futura Light" panose="00000400000000000000" pitchFamily="2" charset="0"/>
              </a:rPr>
              <a:t> </a:t>
            </a:r>
            <a:r>
              <a:rPr lang="en-US" sz="700" dirty="0" err="1">
                <a:latin typeface="Futura Light" panose="00000400000000000000" pitchFamily="2" charset="0"/>
              </a:rPr>
              <a:t>sekiranya</a:t>
            </a:r>
            <a:r>
              <a:rPr lang="en-US" sz="700" dirty="0">
                <a:latin typeface="Futura Light" panose="00000400000000000000" pitchFamily="2" charset="0"/>
              </a:rPr>
              <a:t> </a:t>
            </a:r>
            <a:r>
              <a:rPr lang="en-US" sz="700" dirty="0" err="1">
                <a:latin typeface="Futura Light" panose="00000400000000000000" pitchFamily="2" charset="0"/>
              </a:rPr>
              <a:t>berlaku</a:t>
            </a:r>
            <a:r>
              <a:rPr lang="en-US" sz="700" dirty="0">
                <a:latin typeface="Futura Light" panose="00000400000000000000" pitchFamily="2" charset="0"/>
              </a:rPr>
              <a:t> </a:t>
            </a:r>
            <a:r>
              <a:rPr lang="en-US" sz="700" dirty="0" err="1">
                <a:latin typeface="Futura Light" panose="00000400000000000000" pitchFamily="2" charset="0"/>
              </a:rPr>
              <a:t>kecemasan</a:t>
            </a:r>
            <a:r>
              <a:rPr lang="en-US" sz="700" dirty="0">
                <a:latin typeface="Futura Light" panose="00000400000000000000" pitchFamily="2" charset="0"/>
              </a:rPr>
              <a:t>, </a:t>
            </a:r>
            <a:r>
              <a:rPr lang="en-US" sz="700" dirty="0" err="1">
                <a:latin typeface="Futura Light" panose="00000400000000000000" pitchFamily="2" charset="0"/>
              </a:rPr>
              <a:t>loceng</a:t>
            </a:r>
            <a:r>
              <a:rPr lang="en-US" sz="700" dirty="0">
                <a:latin typeface="Futura Light" panose="00000400000000000000" pitchFamily="2" charset="0"/>
              </a:rPr>
              <a:t> </a:t>
            </a:r>
            <a:r>
              <a:rPr lang="en-US" sz="700" dirty="0" err="1">
                <a:latin typeface="Futura Light" panose="00000400000000000000" pitchFamily="2" charset="0"/>
              </a:rPr>
              <a:t>penggera</a:t>
            </a:r>
            <a:r>
              <a:rPr lang="en-US" sz="700" dirty="0">
                <a:latin typeface="Futura Light" panose="00000400000000000000" pitchFamily="2" charset="0"/>
              </a:rPr>
              <a:t> </a:t>
            </a:r>
            <a:r>
              <a:rPr lang="en-US" sz="700" dirty="0" err="1">
                <a:latin typeface="Futura Light" panose="00000400000000000000" pitchFamily="2" charset="0"/>
              </a:rPr>
              <a:t>akan</a:t>
            </a:r>
            <a:r>
              <a:rPr lang="en-US" sz="700" dirty="0">
                <a:latin typeface="Futura Light" panose="00000400000000000000" pitchFamily="2" charset="0"/>
              </a:rPr>
              <a:t> </a:t>
            </a:r>
            <a:r>
              <a:rPr lang="en-US" sz="700" dirty="0" err="1">
                <a:latin typeface="Futura Light" panose="00000400000000000000" pitchFamily="2" charset="0"/>
              </a:rPr>
              <a:t>dibunyikan</a:t>
            </a:r>
            <a:r>
              <a:rPr lang="en-US" sz="700" dirty="0">
                <a:latin typeface="Futura Light" panose="00000400000000000000" pitchFamily="2" charset="0"/>
              </a:rPr>
              <a:t>. Para </a:t>
            </a:r>
            <a:r>
              <a:rPr lang="en-US" sz="700" dirty="0" err="1">
                <a:latin typeface="Futura Light" panose="00000400000000000000" pitchFamily="2" charset="0"/>
              </a:rPr>
              <a:t>pelaut</a:t>
            </a:r>
            <a:r>
              <a:rPr lang="en-US" sz="700" dirty="0">
                <a:latin typeface="Futura Light" panose="00000400000000000000" pitchFamily="2" charset="0"/>
              </a:rPr>
              <a:t>/</a:t>
            </a:r>
            <a:r>
              <a:rPr lang="en-US" sz="700" dirty="0" err="1">
                <a:latin typeface="Futura Light" panose="00000400000000000000" pitchFamily="2" charset="0"/>
              </a:rPr>
              <a:t>nelayan</a:t>
            </a:r>
            <a:r>
              <a:rPr lang="en-US" sz="700" dirty="0">
                <a:latin typeface="Futura Light" panose="00000400000000000000" pitchFamily="2" charset="0"/>
              </a:rPr>
              <a:t> yang </a:t>
            </a:r>
            <a:r>
              <a:rPr lang="en-US" sz="700" dirty="0" err="1">
                <a:latin typeface="Futura Light" panose="00000400000000000000" pitchFamily="2" charset="0"/>
              </a:rPr>
              <a:t>berada</a:t>
            </a:r>
            <a:r>
              <a:rPr lang="en-US" sz="700" dirty="0">
                <a:latin typeface="Futura Light" panose="00000400000000000000" pitchFamily="2" charset="0"/>
              </a:rPr>
              <a:t> di </a:t>
            </a:r>
            <a:r>
              <a:rPr lang="en-US" sz="700" dirty="0" err="1">
                <a:latin typeface="Futura Light" panose="00000400000000000000" pitchFamily="2" charset="0"/>
              </a:rPr>
              <a:t>kawasan</a:t>
            </a:r>
            <a:r>
              <a:rPr lang="en-US" sz="700" dirty="0">
                <a:latin typeface="Futura Light" panose="00000400000000000000" pitchFamily="2" charset="0"/>
              </a:rPr>
              <a:t> </a:t>
            </a:r>
            <a:r>
              <a:rPr lang="en-US" sz="700" dirty="0" err="1">
                <a:latin typeface="Futura Light" panose="00000400000000000000" pitchFamily="2" charset="0"/>
              </a:rPr>
              <a:t>berdekatan</a:t>
            </a:r>
            <a:r>
              <a:rPr lang="en-US" sz="700" dirty="0">
                <a:latin typeface="Futura Light" panose="00000400000000000000" pitchFamily="2" charset="0"/>
              </a:rPr>
              <a:t> </a:t>
            </a:r>
            <a:r>
              <a:rPr lang="en-US" sz="700" dirty="0" err="1">
                <a:latin typeface="Futura Light" panose="00000400000000000000" pitchFamily="2" charset="0"/>
              </a:rPr>
              <a:t>dinasihatkan</a:t>
            </a:r>
            <a:r>
              <a:rPr lang="en-US" sz="700" dirty="0">
                <a:latin typeface="Futura Light" panose="00000400000000000000" pitchFamily="2" charset="0"/>
              </a:rPr>
              <a:t> agar </a:t>
            </a:r>
            <a:r>
              <a:rPr lang="en-US" sz="700" dirty="0" err="1">
                <a:latin typeface="Futura Light" panose="00000400000000000000" pitchFamily="2" charset="0"/>
              </a:rPr>
              <a:t>tidak</a:t>
            </a:r>
            <a:r>
              <a:rPr lang="en-US" sz="700" dirty="0">
                <a:latin typeface="Futura Light" panose="00000400000000000000" pitchFamily="2" charset="0"/>
              </a:rPr>
              <a:t> </a:t>
            </a:r>
            <a:r>
              <a:rPr lang="en-US" sz="700" dirty="0" err="1">
                <a:latin typeface="Futura Light" panose="00000400000000000000" pitchFamily="2" charset="0"/>
              </a:rPr>
              <a:t>cemas</a:t>
            </a:r>
            <a:r>
              <a:rPr lang="en-US" sz="700" dirty="0">
                <a:latin typeface="Futura Light" panose="00000400000000000000" pitchFamily="2" charset="0"/>
              </a:rPr>
              <a:t> dan </a:t>
            </a:r>
            <a:r>
              <a:rPr lang="en-US" sz="700" dirty="0" err="1">
                <a:latin typeface="Futura Light" panose="00000400000000000000" pitchFamily="2" charset="0"/>
              </a:rPr>
              <a:t>mengikuti</a:t>
            </a:r>
            <a:r>
              <a:rPr lang="en-US" sz="700" dirty="0">
                <a:latin typeface="Futura Light" panose="00000400000000000000" pitchFamily="2" charset="0"/>
              </a:rPr>
              <a:t> </a:t>
            </a:r>
            <a:r>
              <a:rPr lang="en-US" sz="700" dirty="0" err="1">
                <a:latin typeface="Futura Light" panose="00000400000000000000" pitchFamily="2" charset="0"/>
              </a:rPr>
              <a:t>arahan</a:t>
            </a:r>
            <a:r>
              <a:rPr lang="en-US" sz="700" dirty="0">
                <a:latin typeface="Futura Light" panose="00000400000000000000" pitchFamily="2" charset="0"/>
              </a:rPr>
              <a:t> yang </a:t>
            </a:r>
            <a:r>
              <a:rPr lang="en-US" sz="700" dirty="0" err="1">
                <a:latin typeface="Futura Light" panose="00000400000000000000" pitchFamily="2" charset="0"/>
              </a:rPr>
              <a:t>dikeluarkan</a:t>
            </a:r>
            <a:r>
              <a:rPr lang="en-US" sz="700" dirty="0">
                <a:latin typeface="Futura Light" panose="00000400000000000000" pitchFamily="2" charset="0"/>
              </a:rPr>
              <a:t> </a:t>
            </a:r>
            <a:r>
              <a:rPr lang="en-US" sz="700" dirty="0" err="1">
                <a:latin typeface="Futura Light" panose="00000400000000000000" pitchFamily="2" charset="0"/>
              </a:rPr>
              <a:t>dari</a:t>
            </a:r>
            <a:r>
              <a:rPr lang="en-US" sz="700" dirty="0">
                <a:latin typeface="Futura Light" panose="00000400000000000000" pitchFamily="2" charset="0"/>
              </a:rPr>
              <a:t> </a:t>
            </a:r>
            <a:r>
              <a:rPr lang="en-US" sz="700" dirty="0" err="1">
                <a:latin typeface="Futura Light" panose="00000400000000000000" pitchFamily="2" charset="0"/>
              </a:rPr>
              <a:t>sistem</a:t>
            </a:r>
            <a:r>
              <a:rPr lang="en-US" sz="700" dirty="0">
                <a:latin typeface="Futura Light" panose="00000400000000000000" pitchFamily="2" charset="0"/>
              </a:rPr>
              <a:t> </a:t>
            </a:r>
            <a:r>
              <a:rPr lang="en-US" sz="700" dirty="0" err="1">
                <a:latin typeface="Futura Light" panose="00000400000000000000" pitchFamily="2" charset="0"/>
              </a:rPr>
              <a:t>pembesar</a:t>
            </a:r>
            <a:r>
              <a:rPr lang="en-US" sz="700" dirty="0">
                <a:latin typeface="Futura Light" panose="00000400000000000000" pitchFamily="2" charset="0"/>
              </a:rPr>
              <a:t> </a:t>
            </a:r>
            <a:r>
              <a:rPr lang="en-US" sz="700" dirty="0" err="1">
                <a:latin typeface="Futura Light" panose="00000400000000000000" pitchFamily="2" charset="0"/>
              </a:rPr>
              <a:t>suara</a:t>
            </a:r>
            <a:r>
              <a:rPr lang="en-US" sz="700" dirty="0">
                <a:latin typeface="Futura Light" panose="00000400000000000000" pitchFamily="2" charset="0"/>
              </a:rPr>
              <a:t>. </a:t>
            </a:r>
            <a:r>
              <a:rPr lang="en-US" sz="700" dirty="0" err="1">
                <a:latin typeface="Futura Light" panose="00000400000000000000" pitchFamily="2" charset="0"/>
              </a:rPr>
              <a:t>Pemegang</a:t>
            </a:r>
            <a:r>
              <a:rPr lang="en-US" sz="700" dirty="0">
                <a:latin typeface="Futura Light" panose="00000400000000000000" pitchFamily="2" charset="0"/>
              </a:rPr>
              <a:t> </a:t>
            </a:r>
            <a:r>
              <a:rPr lang="en-US" sz="700" dirty="0" err="1">
                <a:latin typeface="Futura Light" panose="00000400000000000000" pitchFamily="2" charset="0"/>
              </a:rPr>
              <a:t>Tugas</a:t>
            </a:r>
            <a:r>
              <a:rPr lang="en-US" sz="700" dirty="0">
                <a:latin typeface="Futura Light" panose="00000400000000000000" pitchFamily="2" charset="0"/>
              </a:rPr>
              <a:t> </a:t>
            </a:r>
            <a:r>
              <a:rPr lang="en-US" sz="700" dirty="0" err="1">
                <a:latin typeface="Futura Light" panose="00000400000000000000" pitchFamily="2" charset="0"/>
              </a:rPr>
              <a:t>fasiliti</a:t>
            </a:r>
            <a:r>
              <a:rPr lang="en-US" sz="700" dirty="0">
                <a:latin typeface="Futura Light" panose="00000400000000000000" pitchFamily="2" charset="0"/>
              </a:rPr>
              <a:t> </a:t>
            </a:r>
            <a:r>
              <a:rPr lang="en-US" sz="700" dirty="0" err="1">
                <a:latin typeface="Futura Light" panose="00000400000000000000" pitchFamily="2" charset="0"/>
              </a:rPr>
              <a:t>akan</a:t>
            </a:r>
            <a:r>
              <a:rPr lang="en-US" sz="700" dirty="0">
                <a:latin typeface="Futura Light" panose="00000400000000000000" pitchFamily="2" charset="0"/>
              </a:rPr>
              <a:t> </a:t>
            </a:r>
            <a:r>
              <a:rPr lang="en-US" sz="700" dirty="0" err="1">
                <a:latin typeface="Futura Light" panose="00000400000000000000" pitchFamily="2" charset="0"/>
              </a:rPr>
              <a:t>bekerjasama</a:t>
            </a:r>
            <a:r>
              <a:rPr lang="en-US" sz="700" dirty="0">
                <a:latin typeface="Futura Light" panose="00000400000000000000" pitchFamily="2" charset="0"/>
              </a:rPr>
              <a:t> </a:t>
            </a:r>
            <a:r>
              <a:rPr lang="en-US" sz="700" dirty="0" err="1">
                <a:latin typeface="Futura Light" panose="00000400000000000000" pitchFamily="2" charset="0"/>
              </a:rPr>
              <a:t>dengan</a:t>
            </a:r>
            <a:r>
              <a:rPr lang="en-US" sz="700" dirty="0">
                <a:latin typeface="Futura Light" panose="00000400000000000000" pitchFamily="2" charset="0"/>
              </a:rPr>
              <a:t> </a:t>
            </a:r>
            <a:r>
              <a:rPr lang="en-US" sz="700" dirty="0" err="1">
                <a:latin typeface="Futura Light" panose="00000400000000000000" pitchFamily="2" charset="0"/>
              </a:rPr>
              <a:t>pihak</a:t>
            </a:r>
            <a:r>
              <a:rPr lang="en-US" sz="700" dirty="0">
                <a:latin typeface="Futura Light" panose="00000400000000000000" pitchFamily="2" charset="0"/>
              </a:rPr>
              <a:t> Kerajaan Brunei dan </a:t>
            </a:r>
            <a:r>
              <a:rPr lang="en-US" sz="700" dirty="0" err="1">
                <a:latin typeface="Futura Light" panose="00000400000000000000" pitchFamily="2" charset="0"/>
              </a:rPr>
              <a:t>pasukan</a:t>
            </a:r>
            <a:r>
              <a:rPr lang="en-US" sz="700" dirty="0">
                <a:latin typeface="Futura Light" panose="00000400000000000000" pitchFamily="2" charset="0"/>
              </a:rPr>
              <a:t> </a:t>
            </a:r>
            <a:r>
              <a:rPr lang="en-US" sz="700" dirty="0" err="1">
                <a:latin typeface="Futura Light" panose="00000400000000000000" pitchFamily="2" charset="0"/>
              </a:rPr>
              <a:t>kecemasan</a:t>
            </a:r>
            <a:r>
              <a:rPr lang="en-US" sz="700" dirty="0">
                <a:latin typeface="Futura Light" panose="00000400000000000000" pitchFamily="2" charset="0"/>
              </a:rPr>
              <a:t> yang </a:t>
            </a:r>
            <a:r>
              <a:rPr lang="en-US" sz="700" dirty="0" err="1">
                <a:latin typeface="Futura Light" panose="00000400000000000000" pitchFamily="2" charset="0"/>
              </a:rPr>
              <a:t>berkenaan</a:t>
            </a:r>
            <a:r>
              <a:rPr lang="en-US" sz="700" dirty="0">
                <a:latin typeface="Futura Light" panose="00000400000000000000" pitchFamily="2" charset="0"/>
              </a:rPr>
              <a:t> </a:t>
            </a:r>
            <a:r>
              <a:rPr lang="en-US" sz="700" dirty="0" err="1">
                <a:latin typeface="Futura Light" panose="00000400000000000000" pitchFamily="2" charset="0"/>
              </a:rPr>
              <a:t>dalam</a:t>
            </a:r>
            <a:r>
              <a:rPr lang="en-US" sz="700" dirty="0">
                <a:latin typeface="Futura Light" panose="00000400000000000000" pitchFamily="2" charset="0"/>
              </a:rPr>
              <a:t> </a:t>
            </a:r>
            <a:r>
              <a:rPr lang="en-US" sz="700" dirty="0" err="1">
                <a:latin typeface="Futura Light" panose="00000400000000000000" pitchFamily="2" charset="0"/>
              </a:rPr>
              <a:t>melaksanakan</a:t>
            </a:r>
            <a:r>
              <a:rPr lang="en-US" sz="700" dirty="0">
                <a:latin typeface="Futura Light" panose="00000400000000000000" pitchFamily="2" charset="0"/>
              </a:rPr>
              <a:t> </a:t>
            </a:r>
            <a:r>
              <a:rPr lang="en-US" sz="700" dirty="0" err="1">
                <a:latin typeface="Futura Light" panose="00000400000000000000" pitchFamily="2" charset="0"/>
              </a:rPr>
              <a:t>tindak</a:t>
            </a:r>
            <a:r>
              <a:rPr lang="en-US" sz="700" dirty="0">
                <a:latin typeface="Futura Light" panose="00000400000000000000" pitchFamily="2" charset="0"/>
              </a:rPr>
              <a:t> </a:t>
            </a:r>
            <a:r>
              <a:rPr lang="en-US" sz="700" dirty="0" err="1">
                <a:latin typeface="Futura Light" panose="00000400000000000000" pitchFamily="2" charset="0"/>
              </a:rPr>
              <a:t>balas</a:t>
            </a:r>
            <a:r>
              <a:rPr lang="en-US" sz="700" dirty="0">
                <a:latin typeface="Futura Light" panose="00000400000000000000" pitchFamily="2" charset="0"/>
              </a:rPr>
              <a:t> </a:t>
            </a:r>
            <a:r>
              <a:rPr lang="en-US" sz="700" dirty="0" err="1">
                <a:latin typeface="Futura Light" panose="00000400000000000000" pitchFamily="2" charset="0"/>
              </a:rPr>
              <a:t>ketika</a:t>
            </a:r>
            <a:r>
              <a:rPr lang="en-US" sz="700" dirty="0">
                <a:latin typeface="Futura Light" panose="00000400000000000000" pitchFamily="2" charset="0"/>
              </a:rPr>
              <a:t> </a:t>
            </a:r>
            <a:r>
              <a:rPr lang="en-US" sz="700" dirty="0" err="1">
                <a:latin typeface="Futura Light" panose="00000400000000000000" pitchFamily="2" charset="0"/>
              </a:rPr>
              <a:t>berlakunya</a:t>
            </a:r>
            <a:r>
              <a:rPr lang="en-US" sz="700" dirty="0">
                <a:latin typeface="Futura Light" panose="00000400000000000000" pitchFamily="2" charset="0"/>
              </a:rPr>
              <a:t> </a:t>
            </a:r>
            <a:r>
              <a:rPr lang="en-US" sz="700" dirty="0" err="1">
                <a:latin typeface="Futura Light" panose="00000400000000000000" pitchFamily="2" charset="0"/>
              </a:rPr>
              <a:t>kecemasan</a:t>
            </a:r>
            <a:r>
              <a:rPr lang="en-US" sz="700" dirty="0">
                <a:latin typeface="Futura Light" panose="00000400000000000000" pitchFamily="2" charset="0"/>
              </a:rPr>
              <a:t>. </a:t>
            </a:r>
            <a:endParaRPr lang="en-US" sz="700" dirty="0"/>
          </a:p>
          <a:p>
            <a:endParaRPr lang="en-US" sz="700" dirty="0"/>
          </a:p>
          <a:p>
            <a:r>
              <a:rPr lang="en-US" sz="700" b="1" dirty="0"/>
              <a:t>NAMA PEMEGANG TUGAS  DAN ALAMAT DI BRUNEI DARUSSALAM: </a:t>
            </a:r>
          </a:p>
          <a:p>
            <a:endParaRPr lang="en-US" sz="700" dirty="0">
              <a:solidFill>
                <a:srgbClr val="0070C0"/>
              </a:solidFill>
            </a:endParaRPr>
          </a:p>
          <a:p>
            <a:pPr marL="171450" indent="-171450">
              <a:buClr>
                <a:schemeClr val="accent2"/>
              </a:buClr>
              <a:buSzPct val="75000"/>
              <a:buFont typeface="Wingdings" panose="05000000000000000000" pitchFamily="2" charset="2"/>
              <a:buChar char="n"/>
            </a:pPr>
            <a:r>
              <a:rPr lang="en-US" sz="700" dirty="0" err="1">
                <a:latin typeface="Futura Light" panose="00000400000000000000" pitchFamily="2" charset="0"/>
              </a:rPr>
              <a:t>Pemegang</a:t>
            </a:r>
            <a:r>
              <a:rPr lang="en-US" sz="700" dirty="0">
                <a:latin typeface="Futura Light" panose="00000400000000000000" pitchFamily="2" charset="0"/>
              </a:rPr>
              <a:t> </a:t>
            </a:r>
            <a:r>
              <a:rPr lang="en-US" sz="700" dirty="0" err="1">
                <a:latin typeface="Futura Light" panose="00000400000000000000" pitchFamily="2" charset="0"/>
              </a:rPr>
              <a:t>Tugas</a:t>
            </a:r>
            <a:r>
              <a:rPr lang="en-US" sz="700" dirty="0">
                <a:latin typeface="Futura Light" panose="00000400000000000000" pitchFamily="2" charset="0"/>
              </a:rPr>
              <a:t> (</a:t>
            </a:r>
            <a:r>
              <a:rPr lang="en-US" sz="700" dirty="0" err="1">
                <a:latin typeface="Futura Light" panose="00000400000000000000" pitchFamily="2" charset="0"/>
              </a:rPr>
              <a:t>Aset</a:t>
            </a:r>
            <a:r>
              <a:rPr lang="en-US" sz="700" dirty="0">
                <a:latin typeface="Futura Light" panose="00000400000000000000" pitchFamily="2" charset="0"/>
              </a:rPr>
              <a:t>): Andres de los Santos Pena Canas (</a:t>
            </a:r>
            <a:r>
              <a:rPr lang="en-US" sz="700" dirty="0" err="1">
                <a:latin typeface="Futura Light" panose="00000400000000000000" pitchFamily="2" charset="0"/>
              </a:rPr>
              <a:t>Pengurus</a:t>
            </a:r>
            <a:r>
              <a:rPr lang="en-US" sz="700" dirty="0">
                <a:latin typeface="Futura Light" panose="00000400000000000000" pitchFamily="2" charset="0"/>
              </a:rPr>
              <a:t> </a:t>
            </a:r>
            <a:r>
              <a:rPr lang="en-US" sz="700" dirty="0" err="1">
                <a:latin typeface="Futura Light" panose="00000400000000000000" pitchFamily="2" charset="0"/>
              </a:rPr>
              <a:t>Aset</a:t>
            </a:r>
            <a:r>
              <a:rPr lang="en-US" sz="700" dirty="0">
                <a:latin typeface="Futura Light" panose="00000400000000000000" pitchFamily="2" charset="0"/>
              </a:rPr>
              <a:t> Barat), Tingkat Satu, Blok-L, </a:t>
            </a:r>
            <a:r>
              <a:rPr lang="en-US" sz="700" dirty="0" err="1">
                <a:latin typeface="Futura Light" panose="00000400000000000000" pitchFamily="2" charset="0"/>
              </a:rPr>
              <a:t>Ibu</a:t>
            </a:r>
            <a:r>
              <a:rPr lang="en-US" sz="700" dirty="0">
                <a:latin typeface="Futura Light" panose="00000400000000000000" pitchFamily="2" charset="0"/>
              </a:rPr>
              <a:t> </a:t>
            </a:r>
            <a:r>
              <a:rPr lang="en-US" sz="700" dirty="0" err="1">
                <a:latin typeface="Futura Light" panose="00000400000000000000" pitchFamily="2" charset="0"/>
              </a:rPr>
              <a:t>Pejabat</a:t>
            </a:r>
            <a:r>
              <a:rPr lang="en-US" sz="700" dirty="0">
                <a:latin typeface="Futura Light" panose="00000400000000000000" pitchFamily="2" charset="0"/>
              </a:rPr>
              <a:t> Syarikat </a:t>
            </a:r>
            <a:r>
              <a:rPr lang="en-US" sz="700" dirty="0" err="1">
                <a:latin typeface="Futura Light" panose="00000400000000000000" pitchFamily="2" charset="0"/>
              </a:rPr>
              <a:t>Minyak</a:t>
            </a:r>
            <a:r>
              <a:rPr lang="en-US" sz="700" dirty="0">
                <a:latin typeface="Futura Light" panose="00000400000000000000" pitchFamily="2" charset="0"/>
              </a:rPr>
              <a:t>  Brunei Shell </a:t>
            </a:r>
            <a:r>
              <a:rPr lang="en-US" sz="700" dirty="0" err="1">
                <a:latin typeface="Futura Light" panose="00000400000000000000" pitchFamily="2" charset="0"/>
              </a:rPr>
              <a:t>Sdn</a:t>
            </a:r>
            <a:r>
              <a:rPr lang="en-US" sz="700" dirty="0">
                <a:latin typeface="Futura Light" panose="00000400000000000000" pitchFamily="2" charset="0"/>
              </a:rPr>
              <a:t> </a:t>
            </a:r>
            <a:r>
              <a:rPr lang="en-US" sz="700" dirty="0" err="1">
                <a:latin typeface="Futura Light" panose="00000400000000000000" pitchFamily="2" charset="0"/>
              </a:rPr>
              <a:t>Bhd</a:t>
            </a:r>
            <a:r>
              <a:rPr lang="en-US" sz="700" dirty="0">
                <a:latin typeface="Futura Light" panose="00000400000000000000" pitchFamily="2" charset="0"/>
              </a:rPr>
              <a:t> </a:t>
            </a:r>
          </a:p>
          <a:p>
            <a:pPr marL="171450" indent="-171450">
              <a:buClr>
                <a:schemeClr val="accent2"/>
              </a:buClr>
              <a:buSzPct val="75000"/>
              <a:buFont typeface="Wingdings" panose="05000000000000000000" pitchFamily="2" charset="2"/>
              <a:buChar char="n"/>
            </a:pPr>
            <a:endParaRPr lang="en-US" sz="700" dirty="0">
              <a:solidFill>
                <a:srgbClr val="FF0000"/>
              </a:solidFill>
              <a:latin typeface="Futura Light" panose="00000400000000000000" pitchFamily="2" charset="0"/>
            </a:endParaRPr>
          </a:p>
          <a:p>
            <a:pPr marL="171450" indent="-171450">
              <a:buClr>
                <a:schemeClr val="accent2"/>
              </a:buClr>
              <a:buSzPct val="75000"/>
              <a:buFont typeface="Wingdings" panose="05000000000000000000" pitchFamily="2" charset="2"/>
              <a:buChar char="n"/>
            </a:pPr>
            <a:r>
              <a:rPr lang="en-US" sz="700" dirty="0" err="1">
                <a:latin typeface="Futura Light" panose="00000400000000000000" pitchFamily="2" charset="0"/>
              </a:rPr>
              <a:t>Pemegang</a:t>
            </a:r>
            <a:r>
              <a:rPr lang="en-US" sz="700" dirty="0">
                <a:latin typeface="Futura Light" panose="00000400000000000000" pitchFamily="2" charset="0"/>
              </a:rPr>
              <a:t> </a:t>
            </a:r>
            <a:r>
              <a:rPr lang="en-US" sz="700" dirty="0" err="1">
                <a:latin typeface="Futura Light" panose="00000400000000000000" pitchFamily="2" charset="0"/>
              </a:rPr>
              <a:t>Tugas</a:t>
            </a:r>
            <a:r>
              <a:rPr lang="en-US" sz="700" dirty="0">
                <a:latin typeface="Futura Light" panose="00000400000000000000" pitchFamily="2" charset="0"/>
              </a:rPr>
              <a:t> (Rig): Jacob S</a:t>
            </a:r>
            <a:r>
              <a:rPr lang="nb-NO" sz="700" dirty="0">
                <a:latin typeface="Futura Light" panose="00000400000000000000" pitchFamily="2" charset="0"/>
              </a:rPr>
              <a:t>orensen </a:t>
            </a:r>
            <a:r>
              <a:rPr lang="en-US" sz="700" dirty="0">
                <a:latin typeface="Futura Light" panose="00000400000000000000" pitchFamily="2" charset="0"/>
              </a:rPr>
              <a:t>(</a:t>
            </a:r>
            <a:r>
              <a:rPr lang="en-US" sz="700" dirty="0" err="1">
                <a:latin typeface="Futura Light" panose="00000400000000000000" pitchFamily="2" charset="0"/>
              </a:rPr>
              <a:t>Pengurus</a:t>
            </a:r>
            <a:r>
              <a:rPr lang="en-US" sz="700" dirty="0">
                <a:latin typeface="Futura Light" panose="00000400000000000000" pitchFamily="2" charset="0"/>
              </a:rPr>
              <a:t> </a:t>
            </a:r>
            <a:r>
              <a:rPr lang="en-US" sz="700" dirty="0" err="1">
                <a:latin typeface="Futura Light" panose="00000400000000000000" pitchFamily="2" charset="0"/>
              </a:rPr>
              <a:t>Operasi</a:t>
            </a:r>
            <a:r>
              <a:rPr lang="en-US" sz="700" dirty="0">
                <a:latin typeface="Futura Light" panose="00000400000000000000" pitchFamily="2" charset="0"/>
              </a:rPr>
              <a:t> </a:t>
            </a:r>
            <a:r>
              <a:rPr lang="en-US" sz="700" dirty="0" err="1">
                <a:latin typeface="Futura Light" panose="00000400000000000000" pitchFamily="2" charset="0"/>
              </a:rPr>
              <a:t>Penggerudian</a:t>
            </a:r>
            <a:r>
              <a:rPr lang="en-US" sz="700" dirty="0">
                <a:latin typeface="Futura Light" panose="00000400000000000000" pitchFamily="2" charset="0"/>
              </a:rPr>
              <a:t> SKD Alliance), Sapura Drilling,</a:t>
            </a:r>
            <a:r>
              <a:rPr lang="en-GB" sz="700" dirty="0">
                <a:latin typeface="Futura Light" panose="00000400000000000000" pitchFamily="2" charset="0"/>
              </a:rPr>
              <a:t> </a:t>
            </a:r>
            <a:r>
              <a:rPr lang="en-US" sz="700" dirty="0">
                <a:latin typeface="Futura Light" panose="00000400000000000000" pitchFamily="2" charset="0"/>
              </a:rPr>
              <a:t>Lot 5146, Jalan </a:t>
            </a:r>
            <a:r>
              <a:rPr lang="en-US" sz="700" dirty="0" err="1">
                <a:latin typeface="Futura Light" panose="00000400000000000000" pitchFamily="2" charset="0"/>
              </a:rPr>
              <a:t>Pandan</a:t>
            </a:r>
            <a:r>
              <a:rPr lang="en-US" sz="700" dirty="0">
                <a:latin typeface="Futura Light" panose="00000400000000000000" pitchFamily="2" charset="0"/>
              </a:rPr>
              <a:t> </a:t>
            </a:r>
            <a:r>
              <a:rPr lang="en-US" sz="700" dirty="0" err="1">
                <a:latin typeface="Futura Light" panose="00000400000000000000" pitchFamily="2" charset="0"/>
              </a:rPr>
              <a:t>Enam</a:t>
            </a:r>
            <a:r>
              <a:rPr lang="en-US" sz="700" dirty="0">
                <a:latin typeface="Futura Light" panose="00000400000000000000" pitchFamily="2" charset="0"/>
              </a:rPr>
              <a:t>, Kuala </a:t>
            </a:r>
            <a:r>
              <a:rPr lang="en-US" sz="700" dirty="0" err="1">
                <a:latin typeface="Futura Light" panose="00000400000000000000" pitchFamily="2" charset="0"/>
              </a:rPr>
              <a:t>Belait</a:t>
            </a:r>
            <a:r>
              <a:rPr lang="en-US" sz="700" dirty="0">
                <a:latin typeface="Futura Light" panose="00000400000000000000" pitchFamily="2" charset="0"/>
              </a:rPr>
              <a:t> KA193</a:t>
            </a:r>
          </a:p>
          <a:p>
            <a:pPr algn="just"/>
            <a:endParaRPr lang="en-US" sz="700" dirty="0">
              <a:latin typeface="Futura Light" panose="00000400000000000000" pitchFamily="2" charset="0"/>
            </a:endParaRPr>
          </a:p>
          <a:p>
            <a:pPr algn="just"/>
            <a:r>
              <a:rPr lang="en-US" sz="700" dirty="0" err="1">
                <a:latin typeface="Futura Light" panose="00000400000000000000" pitchFamily="2" charset="0"/>
              </a:rPr>
              <a:t>Untuk</a:t>
            </a:r>
            <a:r>
              <a:rPr lang="en-US" sz="700" dirty="0">
                <a:latin typeface="Futura Light" panose="00000400000000000000" pitchFamily="2" charset="0"/>
              </a:rPr>
              <a:t> </a:t>
            </a:r>
            <a:r>
              <a:rPr lang="en-US" sz="700" dirty="0" err="1">
                <a:latin typeface="Futura Light" panose="00000400000000000000" pitchFamily="2" charset="0"/>
              </a:rPr>
              <a:t>sebarang</a:t>
            </a:r>
            <a:r>
              <a:rPr lang="en-US" sz="700" dirty="0">
                <a:latin typeface="Futura Light" panose="00000400000000000000" pitchFamily="2" charset="0"/>
              </a:rPr>
              <a:t> </a:t>
            </a:r>
            <a:r>
              <a:rPr lang="en-US" sz="700" dirty="0" err="1">
                <a:latin typeface="Futura Light" panose="00000400000000000000" pitchFamily="2" charset="0"/>
              </a:rPr>
              <a:t>pertanyaan</a:t>
            </a:r>
            <a:r>
              <a:rPr lang="en-US" sz="700" dirty="0">
                <a:latin typeface="Futura Light" panose="00000400000000000000" pitchFamily="2" charset="0"/>
              </a:rPr>
              <a:t>, </a:t>
            </a:r>
            <a:r>
              <a:rPr lang="en-US" sz="700" dirty="0" err="1">
                <a:latin typeface="Futura Light" panose="00000400000000000000" pitchFamily="2" charset="0"/>
              </a:rPr>
              <a:t>sila</a:t>
            </a:r>
            <a:r>
              <a:rPr lang="en-US" sz="700" dirty="0">
                <a:latin typeface="Futura Light" panose="00000400000000000000" pitchFamily="2" charset="0"/>
              </a:rPr>
              <a:t> </a:t>
            </a:r>
            <a:r>
              <a:rPr lang="en-US" sz="700" dirty="0" err="1">
                <a:latin typeface="Futura Light" panose="00000400000000000000" pitchFamily="2" charset="0"/>
              </a:rPr>
              <a:t>hubungi</a:t>
            </a:r>
            <a:r>
              <a:rPr lang="en-US" sz="700" dirty="0">
                <a:solidFill>
                  <a:srgbClr val="FF0000"/>
                </a:solidFill>
                <a:latin typeface="Futura Light" panose="00000400000000000000" pitchFamily="2" charset="0"/>
                <a:cs typeface="Futura Std Light"/>
              </a:rPr>
              <a:t> </a:t>
            </a:r>
            <a:r>
              <a:rPr lang="en-US" sz="700" dirty="0">
                <a:solidFill>
                  <a:schemeClr val="tx1">
                    <a:lumMod val="50000"/>
                  </a:schemeClr>
                </a:solidFill>
                <a:latin typeface="Futura Light" panose="00000400000000000000" pitchFamily="2" charset="0"/>
                <a:cs typeface="Futura Std Light"/>
              </a:rPr>
              <a:t>Hotline </a:t>
            </a:r>
            <a:r>
              <a:rPr lang="en-US" sz="700" dirty="0" err="1">
                <a:solidFill>
                  <a:schemeClr val="tx1">
                    <a:lumMod val="50000"/>
                  </a:schemeClr>
                </a:solidFill>
                <a:latin typeface="Futura Light" panose="00000400000000000000" pitchFamily="2" charset="0"/>
                <a:cs typeface="Futura Std Light"/>
              </a:rPr>
              <a:t>Komuniti</a:t>
            </a:r>
            <a:r>
              <a:rPr lang="en-US" sz="700" dirty="0">
                <a:solidFill>
                  <a:schemeClr val="tx1">
                    <a:lumMod val="50000"/>
                  </a:schemeClr>
                </a:solidFill>
                <a:latin typeface="Futura Light" panose="00000400000000000000" pitchFamily="2" charset="0"/>
                <a:cs typeface="Futura Std Light"/>
              </a:rPr>
              <a:t> di </a:t>
            </a:r>
            <a:r>
              <a:rPr lang="en-US" sz="700" dirty="0" err="1">
                <a:solidFill>
                  <a:schemeClr val="tx1">
                    <a:lumMod val="50000"/>
                  </a:schemeClr>
                </a:solidFill>
                <a:latin typeface="Futura Light" panose="00000400000000000000" pitchFamily="2" charset="0"/>
                <a:cs typeface="Futura Std Light"/>
              </a:rPr>
              <a:t>talian</a:t>
            </a:r>
            <a:r>
              <a:rPr lang="en-US" sz="700" dirty="0">
                <a:solidFill>
                  <a:schemeClr val="tx1">
                    <a:lumMod val="50000"/>
                  </a:schemeClr>
                </a:solidFill>
                <a:latin typeface="Futura Light" panose="00000400000000000000" pitchFamily="2" charset="0"/>
                <a:cs typeface="Futura Std Light"/>
              </a:rPr>
              <a:t> +673 </a:t>
            </a:r>
            <a:r>
              <a:rPr lang="en-US" sz="700" dirty="0">
                <a:latin typeface="Futura Light" panose="00000400000000000000" pitchFamily="2" charset="0"/>
                <a:cs typeface="Futura Std Light"/>
              </a:rPr>
              <a:t>337 5784 </a:t>
            </a:r>
            <a:r>
              <a:rPr lang="en-US" sz="700" dirty="0" err="1">
                <a:latin typeface="Futura Light" panose="00000400000000000000" pitchFamily="2" charset="0"/>
                <a:cs typeface="Futura Std Light"/>
              </a:rPr>
              <a:t>semasa</a:t>
            </a:r>
            <a:r>
              <a:rPr lang="en-US" sz="700" dirty="0">
                <a:latin typeface="Futura Light" panose="00000400000000000000" pitchFamily="2" charset="0"/>
                <a:cs typeface="Futura Std Light"/>
              </a:rPr>
              <a:t> </a:t>
            </a:r>
            <a:r>
              <a:rPr lang="en-US" sz="700" dirty="0" err="1">
                <a:latin typeface="Futura Light" panose="00000400000000000000" pitchFamily="2" charset="0"/>
                <a:cs typeface="Futura Std Light"/>
              </a:rPr>
              <a:t>waktu</a:t>
            </a:r>
            <a:r>
              <a:rPr lang="en-US" sz="700" dirty="0">
                <a:latin typeface="Futura Light" panose="00000400000000000000" pitchFamily="2" charset="0"/>
                <a:cs typeface="Futura Std Light"/>
              </a:rPr>
              <a:t> </a:t>
            </a:r>
            <a:r>
              <a:rPr lang="en-US" sz="700" dirty="0" err="1">
                <a:latin typeface="Futura Light" panose="00000400000000000000" pitchFamily="2" charset="0"/>
                <a:cs typeface="Futura Std Light"/>
              </a:rPr>
              <a:t>bekerja</a:t>
            </a:r>
            <a:r>
              <a:rPr lang="en-US" sz="700" dirty="0">
                <a:latin typeface="Futura Light" panose="00000400000000000000" pitchFamily="2" charset="0"/>
                <a:cs typeface="Futura Std Light"/>
              </a:rPr>
              <a:t> </a:t>
            </a:r>
            <a:r>
              <a:rPr lang="en-US" sz="700" dirty="0" err="1">
                <a:latin typeface="Futura Light" panose="00000400000000000000" pitchFamily="2" charset="0"/>
                <a:cs typeface="Futura Std Light"/>
              </a:rPr>
              <a:t>atau</a:t>
            </a:r>
            <a:r>
              <a:rPr lang="en-US" sz="700" dirty="0">
                <a:latin typeface="Futura Light" panose="00000400000000000000" pitchFamily="2" charset="0"/>
                <a:cs typeface="Futura Std Light"/>
              </a:rPr>
              <a:t> </a:t>
            </a:r>
            <a:r>
              <a:rPr lang="en-US" sz="700" dirty="0" err="1">
                <a:latin typeface="Futura Light" panose="00000400000000000000" pitchFamily="2" charset="0"/>
              </a:rPr>
              <a:t>Pegawai</a:t>
            </a:r>
            <a:r>
              <a:rPr lang="en-US" sz="700" dirty="0">
                <a:latin typeface="Futura Light" panose="00000400000000000000" pitchFamily="2" charset="0"/>
              </a:rPr>
              <a:t> </a:t>
            </a:r>
            <a:r>
              <a:rPr lang="en-US" sz="700" dirty="0" err="1">
                <a:latin typeface="Futura Light" panose="00000400000000000000" pitchFamily="2" charset="0"/>
              </a:rPr>
              <a:t>Perhubungan</a:t>
            </a:r>
            <a:r>
              <a:rPr lang="en-US" sz="700" dirty="0">
                <a:latin typeface="Futura Light" panose="00000400000000000000" pitchFamily="2" charset="0"/>
              </a:rPr>
              <a:t> </a:t>
            </a:r>
            <a:r>
              <a:rPr lang="en-US" sz="700" dirty="0" err="1">
                <a:latin typeface="Futura Light" panose="00000400000000000000" pitchFamily="2" charset="0"/>
              </a:rPr>
              <a:t>Awam</a:t>
            </a:r>
            <a:r>
              <a:rPr lang="en-US" sz="700" dirty="0">
                <a:latin typeface="Futura Light" panose="00000400000000000000" pitchFamily="2" charset="0"/>
              </a:rPr>
              <a:t> BSP yang </a:t>
            </a:r>
            <a:r>
              <a:rPr lang="en-US" sz="700" dirty="0" err="1">
                <a:latin typeface="Futura Light" panose="00000400000000000000" pitchFamily="2" charset="0"/>
              </a:rPr>
              <a:t>bertugas</a:t>
            </a:r>
            <a:r>
              <a:rPr lang="en-US" sz="700" dirty="0">
                <a:latin typeface="Futura Light" panose="00000400000000000000" pitchFamily="2" charset="0"/>
              </a:rPr>
              <a:t> di </a:t>
            </a:r>
            <a:r>
              <a:rPr lang="en-US" sz="700" dirty="0" err="1">
                <a:latin typeface="Futura Light" panose="00000400000000000000" pitchFamily="2" charset="0"/>
              </a:rPr>
              <a:t>talian</a:t>
            </a:r>
            <a:r>
              <a:rPr lang="en-US" sz="700" dirty="0">
                <a:latin typeface="Futura Light" panose="00000400000000000000" pitchFamily="2" charset="0"/>
              </a:rPr>
              <a:t> +673 8777 449 </a:t>
            </a:r>
            <a:r>
              <a:rPr lang="en-US" sz="700" dirty="0" err="1">
                <a:latin typeface="Futura Light" panose="00000400000000000000" pitchFamily="2" charset="0"/>
              </a:rPr>
              <a:t>atau</a:t>
            </a:r>
            <a:r>
              <a:rPr lang="en-US" sz="700" dirty="0">
                <a:latin typeface="Futura Light" panose="00000400000000000000" pitchFamily="2" charset="0"/>
              </a:rPr>
              <a:t> SKD Alliance Supt di </a:t>
            </a:r>
            <a:r>
              <a:rPr lang="en-US" sz="700" dirty="0" err="1">
                <a:latin typeface="Futura Light" panose="00000400000000000000" pitchFamily="2" charset="0"/>
              </a:rPr>
              <a:t>talian</a:t>
            </a:r>
            <a:r>
              <a:rPr lang="en-US" sz="700" dirty="0">
                <a:latin typeface="Futura Light" panose="00000400000000000000" pitchFamily="2" charset="0"/>
              </a:rPr>
              <a:t> +673 337 7983.</a:t>
            </a:r>
          </a:p>
          <a:p>
            <a:pPr algn="just"/>
            <a:endParaRPr lang="en-US" sz="700" b="1" dirty="0">
              <a:latin typeface="Futura Light" panose="00000400000000000000" pitchFamily="2" charset="0"/>
            </a:endParaRPr>
          </a:p>
          <a:p>
            <a:pPr algn="just"/>
            <a:r>
              <a:rPr lang="en-US" sz="700" dirty="0" err="1">
                <a:latin typeface="Futura Light" panose="00000400000000000000" pitchFamily="2" charset="0"/>
              </a:rPr>
              <a:t>Sebarang</a:t>
            </a:r>
            <a:r>
              <a:rPr lang="en-US" sz="700" dirty="0">
                <a:latin typeface="Futura Light" panose="00000400000000000000" pitchFamily="2" charset="0"/>
              </a:rPr>
              <a:t> </a:t>
            </a:r>
            <a:r>
              <a:rPr lang="en-US" sz="700" dirty="0" err="1">
                <a:latin typeface="Futura Light" panose="00000400000000000000" pitchFamily="2" charset="0"/>
              </a:rPr>
              <a:t>maklumat</a:t>
            </a:r>
            <a:r>
              <a:rPr lang="en-US" sz="700" dirty="0">
                <a:latin typeface="Futura Light" panose="00000400000000000000" pitchFamily="2" charset="0"/>
              </a:rPr>
              <a:t> </a:t>
            </a:r>
            <a:r>
              <a:rPr lang="en-US" sz="700" dirty="0" err="1">
                <a:latin typeface="Futura Light" panose="00000400000000000000" pitchFamily="2" charset="0"/>
              </a:rPr>
              <a:t>mengenai</a:t>
            </a:r>
            <a:r>
              <a:rPr lang="en-US" sz="700" dirty="0">
                <a:latin typeface="Futura Light" panose="00000400000000000000" pitchFamily="2" charset="0"/>
              </a:rPr>
              <a:t> </a:t>
            </a:r>
            <a:r>
              <a:rPr lang="en-US" sz="700" dirty="0" err="1">
                <a:latin typeface="Futura Light" panose="00000400000000000000" pitchFamily="2" charset="0"/>
              </a:rPr>
              <a:t>dengan</a:t>
            </a:r>
            <a:r>
              <a:rPr lang="en-US" sz="700" dirty="0">
                <a:latin typeface="Futura Light" panose="00000400000000000000" pitchFamily="2" charset="0"/>
              </a:rPr>
              <a:t> </a:t>
            </a:r>
            <a:r>
              <a:rPr lang="en-US" sz="700" dirty="0" err="1">
                <a:latin typeface="Futura Light" panose="00000400000000000000" pitchFamily="2" charset="0"/>
              </a:rPr>
              <a:t>operasi-operasi</a:t>
            </a:r>
            <a:r>
              <a:rPr lang="en-US" sz="700" dirty="0">
                <a:latin typeface="Futura Light" panose="00000400000000000000" pitchFamily="2" charset="0"/>
              </a:rPr>
              <a:t> yang </a:t>
            </a:r>
            <a:r>
              <a:rPr lang="en-US" sz="700" dirty="0" err="1">
                <a:latin typeface="Futura Light" panose="00000400000000000000" pitchFamily="2" charset="0"/>
              </a:rPr>
              <a:t>sedang</a:t>
            </a:r>
            <a:r>
              <a:rPr lang="en-US" sz="700" dirty="0">
                <a:latin typeface="Futura Light" panose="00000400000000000000" pitchFamily="2" charset="0"/>
              </a:rPr>
              <a:t> </a:t>
            </a:r>
            <a:r>
              <a:rPr lang="en-US" sz="700" dirty="0" err="1">
                <a:latin typeface="Futura Light" panose="00000400000000000000" pitchFamily="2" charset="0"/>
              </a:rPr>
              <a:t>dijalankan</a:t>
            </a:r>
            <a:r>
              <a:rPr lang="en-US" sz="700" dirty="0">
                <a:latin typeface="Futura Light" panose="00000400000000000000" pitchFamily="2" charset="0"/>
              </a:rPr>
              <a:t> </a:t>
            </a:r>
            <a:r>
              <a:rPr lang="en-US" sz="700" dirty="0" err="1">
                <a:latin typeface="Futura Light" panose="00000400000000000000" pitchFamily="2" charset="0"/>
              </a:rPr>
              <a:t>boleh</a:t>
            </a:r>
            <a:r>
              <a:rPr lang="en-US" sz="700" dirty="0">
                <a:latin typeface="Futura Light" panose="00000400000000000000" pitchFamily="2" charset="0"/>
              </a:rPr>
              <a:t> </a:t>
            </a:r>
            <a:r>
              <a:rPr lang="en-US" sz="700" dirty="0" err="1">
                <a:latin typeface="Futura Light" panose="00000400000000000000" pitchFamily="2" charset="0"/>
              </a:rPr>
              <a:t>diperolehi</a:t>
            </a:r>
            <a:r>
              <a:rPr lang="en-US" sz="700" dirty="0">
                <a:latin typeface="Futura Light" panose="00000400000000000000" pitchFamily="2" charset="0"/>
              </a:rPr>
              <a:t> </a:t>
            </a:r>
            <a:r>
              <a:rPr lang="en-US" sz="700" dirty="0" err="1">
                <a:latin typeface="Futura Light" panose="00000400000000000000" pitchFamily="2" charset="0"/>
              </a:rPr>
              <a:t>melalui</a:t>
            </a:r>
            <a:r>
              <a:rPr lang="en-US" sz="700" dirty="0">
                <a:latin typeface="Futura Light" panose="00000400000000000000" pitchFamily="2" charset="0"/>
              </a:rPr>
              <a:t> www.bsp.com.bn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29636" y="5990555"/>
            <a:ext cx="1315037" cy="390773"/>
          </a:xfrm>
          <a:prstGeom prst="rect">
            <a:avLst/>
          </a:prstGeom>
        </p:spPr>
      </p:pic>
      <p:sp>
        <p:nvSpPr>
          <p:cNvPr id="10" name="Rectangle 9"/>
          <p:cNvSpPr/>
          <p:nvPr/>
        </p:nvSpPr>
        <p:spPr>
          <a:xfrm>
            <a:off x="755576" y="5815723"/>
            <a:ext cx="2279595" cy="6433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a:latin typeface="+mj-lt"/>
              </a:rPr>
              <a:t>Safety case has been submitted </a:t>
            </a:r>
          </a:p>
          <a:p>
            <a:pPr algn="ctr"/>
            <a:r>
              <a:rPr lang="en-US" sz="800" b="1" dirty="0">
                <a:latin typeface="+mj-lt"/>
              </a:rPr>
              <a:t>to the competent authority, </a:t>
            </a:r>
          </a:p>
          <a:p>
            <a:pPr algn="ctr"/>
            <a:r>
              <a:rPr lang="en-US" sz="800" b="1" dirty="0">
                <a:latin typeface="+mj-lt"/>
              </a:rPr>
              <a:t>Ministry of Energy</a:t>
            </a:r>
            <a:endParaRPr lang="en-GB" b="1" dirty="0">
              <a:latin typeface="+mj-lt"/>
            </a:endParaRPr>
          </a:p>
        </p:txBody>
      </p:sp>
      <p:sp>
        <p:nvSpPr>
          <p:cNvPr id="11" name="Rectangle 10"/>
          <p:cNvSpPr/>
          <p:nvPr/>
        </p:nvSpPr>
        <p:spPr>
          <a:xfrm>
            <a:off x="4783236" y="5815723"/>
            <a:ext cx="2279595" cy="6433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err="1">
                <a:latin typeface="+mj-lt"/>
              </a:rPr>
              <a:t>Kes</a:t>
            </a:r>
            <a:r>
              <a:rPr lang="en-US" sz="800" b="1" dirty="0">
                <a:latin typeface="+mj-lt"/>
              </a:rPr>
              <a:t> </a:t>
            </a:r>
            <a:r>
              <a:rPr lang="en-US" sz="800" b="1" dirty="0" err="1">
                <a:latin typeface="+mj-lt"/>
              </a:rPr>
              <a:t>keselamatan</a:t>
            </a:r>
            <a:r>
              <a:rPr lang="en-US" sz="800" b="1" dirty="0">
                <a:latin typeface="+mj-lt"/>
              </a:rPr>
              <a:t> </a:t>
            </a:r>
            <a:r>
              <a:rPr lang="en-US" sz="800" b="1" dirty="0" err="1">
                <a:latin typeface="+mj-lt"/>
              </a:rPr>
              <a:t>telah</a:t>
            </a:r>
            <a:r>
              <a:rPr lang="en-US" sz="800" b="1" dirty="0">
                <a:latin typeface="+mj-lt"/>
              </a:rPr>
              <a:t> </a:t>
            </a:r>
            <a:r>
              <a:rPr lang="en-US" sz="800" b="1" dirty="0" err="1">
                <a:latin typeface="+mj-lt"/>
              </a:rPr>
              <a:t>dikemukakan</a:t>
            </a:r>
            <a:r>
              <a:rPr lang="en-US" sz="800" b="1" dirty="0">
                <a:latin typeface="+mj-lt"/>
              </a:rPr>
              <a:t> </a:t>
            </a:r>
          </a:p>
          <a:p>
            <a:pPr algn="ctr"/>
            <a:r>
              <a:rPr lang="en-US" sz="800" b="1" dirty="0" err="1">
                <a:latin typeface="+mj-lt"/>
              </a:rPr>
              <a:t>kepada</a:t>
            </a:r>
            <a:r>
              <a:rPr lang="en-US" sz="800" b="1" dirty="0">
                <a:latin typeface="+mj-lt"/>
              </a:rPr>
              <a:t> </a:t>
            </a:r>
            <a:r>
              <a:rPr lang="en-US" sz="800" b="1" dirty="0" err="1">
                <a:latin typeface="+mj-lt"/>
              </a:rPr>
              <a:t>pihak</a:t>
            </a:r>
            <a:r>
              <a:rPr lang="en-US" sz="800" b="1" dirty="0">
                <a:latin typeface="+mj-lt"/>
              </a:rPr>
              <a:t> </a:t>
            </a:r>
            <a:r>
              <a:rPr lang="en-US" sz="800" b="1" dirty="0" err="1">
                <a:latin typeface="+mj-lt"/>
              </a:rPr>
              <a:t>berkuasa</a:t>
            </a:r>
            <a:r>
              <a:rPr lang="en-US" sz="800" b="1" dirty="0">
                <a:latin typeface="+mj-lt"/>
              </a:rPr>
              <a:t>, </a:t>
            </a:r>
          </a:p>
          <a:p>
            <a:pPr algn="ctr"/>
            <a:r>
              <a:rPr lang="en-US" sz="800" b="1" dirty="0">
                <a:latin typeface="+mj-lt"/>
              </a:rPr>
              <a:t>Kementerian Tenaga</a:t>
            </a:r>
          </a:p>
        </p:txBody>
      </p:sp>
    </p:spTree>
  </p:cSld>
  <p:clrMapOvr>
    <a:masterClrMapping/>
  </p:clrMapOvr>
  <p:transition spd="slow" advClick="0" advTm="15000">
    <p:fade/>
  </p:transition>
</p:sld>
</file>

<file path=ppt/theme/theme1.xml><?xml version="1.0" encoding="utf-8"?>
<a:theme xmlns:a="http://schemas.openxmlformats.org/drawingml/2006/main" name="Interim PowerPoint Template Vista April2010">
  <a:themeElements>
    <a:clrScheme name="Shell - Colours">
      <a:dk1>
        <a:srgbClr val="595959"/>
      </a:dk1>
      <a:lt1>
        <a:srgbClr val="FFFFFF"/>
      </a:lt1>
      <a:dk2>
        <a:srgbClr val="999999"/>
      </a:dk2>
      <a:lt2>
        <a:srgbClr val="CCCCCC"/>
      </a:lt2>
      <a:accent1>
        <a:srgbClr val="F7D117"/>
      </a:accent1>
      <a:accent2>
        <a:srgbClr val="D42E12"/>
      </a:accent2>
      <a:accent3>
        <a:srgbClr val="003882"/>
      </a:accent3>
      <a:accent4>
        <a:srgbClr val="611759"/>
      </a:accent4>
      <a:accent5>
        <a:srgbClr val="00824A"/>
      </a:accent5>
      <a:accent6>
        <a:srgbClr val="DE8703"/>
      </a:accent6>
      <a:hlink>
        <a:srgbClr val="000000"/>
      </a:hlink>
      <a:folHlink>
        <a:srgbClr val="000000"/>
      </a:folHlink>
    </a:clrScheme>
    <a:fontScheme name="Shell - Fonts">
      <a:majorFont>
        <a:latin typeface="Futura Medium"/>
        <a:ea typeface=""/>
        <a:cs typeface=""/>
      </a:majorFont>
      <a:minorFont>
        <a:latin typeface="Futura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nSpc>
            <a:spcPts val="2100"/>
          </a:lnSpc>
          <a:spcAft>
            <a:spcPts val="1200"/>
          </a:spcAft>
          <a:defRPr dirty="0" err="1" smtClean="0"/>
        </a:defPPr>
      </a:lstStyle>
    </a:txDef>
  </a:objectDefaults>
  <a:extraClrSchemeLst/>
</a:theme>
</file>

<file path=ppt/theme/theme2.xml><?xml version="1.0" encoding="utf-8"?>
<a:theme xmlns:a="http://schemas.openxmlformats.org/drawingml/2006/main" name="Shell layouts without footer">
  <a:themeElements>
    <a:clrScheme name="Shell - Colours">
      <a:dk1>
        <a:srgbClr val="595959"/>
      </a:dk1>
      <a:lt1>
        <a:srgbClr val="FFFFFF"/>
      </a:lt1>
      <a:dk2>
        <a:srgbClr val="999999"/>
      </a:dk2>
      <a:lt2>
        <a:srgbClr val="CCCCCC"/>
      </a:lt2>
      <a:accent1>
        <a:srgbClr val="F7D117"/>
      </a:accent1>
      <a:accent2>
        <a:srgbClr val="D42E12"/>
      </a:accent2>
      <a:accent3>
        <a:srgbClr val="003882"/>
      </a:accent3>
      <a:accent4>
        <a:srgbClr val="611759"/>
      </a:accent4>
      <a:accent5>
        <a:srgbClr val="00824A"/>
      </a:accent5>
      <a:accent6>
        <a:srgbClr val="DE8703"/>
      </a:accent6>
      <a:hlink>
        <a:srgbClr val="000000"/>
      </a:hlink>
      <a:folHlink>
        <a:srgbClr val="000000"/>
      </a:folHlink>
    </a:clrScheme>
    <a:fontScheme name="Shell - Fonts">
      <a:majorFont>
        <a:latin typeface="Futura Medium"/>
        <a:ea typeface=""/>
        <a:cs typeface=""/>
      </a:majorFont>
      <a:minorFont>
        <a:latin typeface="Futura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Interim PowerPoint Template Vista April2010</Template>
  <TotalTime>1414</TotalTime>
  <Words>811</Words>
  <Application>Microsoft Office PowerPoint</Application>
  <PresentationFormat>On-screen Show (4:3)</PresentationFormat>
  <Paragraphs>55</Paragraphs>
  <Slides>1</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vt:i4>
      </vt:variant>
    </vt:vector>
  </HeadingPairs>
  <TitlesOfParts>
    <vt:vector size="10" baseType="lpstr">
      <vt:lpstr>Arial</vt:lpstr>
      <vt:lpstr>Calibri</vt:lpstr>
      <vt:lpstr>Futura</vt:lpstr>
      <vt:lpstr>Futura Bold</vt:lpstr>
      <vt:lpstr>Futura Light</vt:lpstr>
      <vt:lpstr>Futura Medium</vt:lpstr>
      <vt:lpstr>Wingdings</vt:lpstr>
      <vt:lpstr>Interim PowerPoint Template Vista April2010</vt:lpstr>
      <vt:lpstr>Shell layouts without footer</vt:lpstr>
      <vt:lpstr>PowerPoint Presentation</vt:lpstr>
    </vt:vector>
  </TitlesOfParts>
  <Company>Shell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FUTURA MEDIUM 24PT emboldened Up to Three Lines All Capital or Title Case</dc:title>
  <dc:creator>Justin.Jaapar</dc:creator>
  <cp:lastModifiedBy>Taha, Soffiani BSP-CEA/222</cp:lastModifiedBy>
  <cp:revision>114</cp:revision>
  <cp:lastPrinted>2015-08-31T02:19:51Z</cp:lastPrinted>
  <dcterms:created xsi:type="dcterms:W3CDTF">2011-01-25T07:01:26Z</dcterms:created>
  <dcterms:modified xsi:type="dcterms:W3CDTF">2020-05-28T05:40:55Z</dcterms:modified>
</cp:coreProperties>
</file>